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11" r:id="rId2"/>
    <p:sldId id="374" r:id="rId3"/>
    <p:sldId id="376" r:id="rId4"/>
    <p:sldId id="375" r:id="rId5"/>
    <p:sldId id="312" r:id="rId6"/>
    <p:sldId id="342" r:id="rId7"/>
    <p:sldId id="344" r:id="rId8"/>
    <p:sldId id="346" r:id="rId9"/>
    <p:sldId id="343" r:id="rId10"/>
    <p:sldId id="345" r:id="rId11"/>
    <p:sldId id="347" r:id="rId12"/>
    <p:sldId id="348" r:id="rId13"/>
    <p:sldId id="341" r:id="rId14"/>
    <p:sldId id="368" r:id="rId15"/>
    <p:sldId id="362" r:id="rId16"/>
    <p:sldId id="360" r:id="rId17"/>
    <p:sldId id="363" r:id="rId18"/>
    <p:sldId id="377" r:id="rId19"/>
    <p:sldId id="366" r:id="rId20"/>
    <p:sldId id="367" r:id="rId21"/>
    <p:sldId id="365" r:id="rId22"/>
    <p:sldId id="364" r:id="rId23"/>
    <p:sldId id="290" r:id="rId24"/>
    <p:sldId id="353" r:id="rId25"/>
    <p:sldId id="296" r:id="rId26"/>
    <p:sldId id="295" r:id="rId27"/>
    <p:sldId id="294" r:id="rId28"/>
    <p:sldId id="293" r:id="rId29"/>
    <p:sldId id="352" r:id="rId30"/>
    <p:sldId id="297" r:id="rId31"/>
    <p:sldId id="269" r:id="rId32"/>
    <p:sldId id="300" r:id="rId33"/>
    <p:sldId id="378" r:id="rId34"/>
    <p:sldId id="302" r:id="rId35"/>
    <p:sldId id="299" r:id="rId36"/>
    <p:sldId id="355" r:id="rId37"/>
    <p:sldId id="303" r:id="rId38"/>
    <p:sldId id="301" r:id="rId39"/>
    <p:sldId id="354" r:id="rId40"/>
    <p:sldId id="310" r:id="rId41"/>
    <p:sldId id="361" r:id="rId42"/>
    <p:sldId id="306" r:id="rId43"/>
    <p:sldId id="313" r:id="rId44"/>
    <p:sldId id="317" r:id="rId45"/>
    <p:sldId id="315" r:id="rId46"/>
    <p:sldId id="316" r:id="rId47"/>
    <p:sldId id="318" r:id="rId48"/>
    <p:sldId id="321" r:id="rId49"/>
    <p:sldId id="322" r:id="rId50"/>
    <p:sldId id="379" r:id="rId51"/>
    <p:sldId id="380" r:id="rId52"/>
    <p:sldId id="323" r:id="rId53"/>
    <p:sldId id="324" r:id="rId54"/>
    <p:sldId id="326" r:id="rId55"/>
    <p:sldId id="325" r:id="rId56"/>
    <p:sldId id="328" r:id="rId57"/>
    <p:sldId id="327" r:id="rId58"/>
    <p:sldId id="329" r:id="rId59"/>
    <p:sldId id="331" r:id="rId60"/>
    <p:sldId id="358" r:id="rId61"/>
    <p:sldId id="359" r:id="rId62"/>
    <p:sldId id="279" r:id="rId63"/>
    <p:sldId id="336" r:id="rId64"/>
    <p:sldId id="369" r:id="rId65"/>
    <p:sldId id="370" r:id="rId66"/>
    <p:sldId id="371" r:id="rId67"/>
    <p:sldId id="333" r:id="rId68"/>
    <p:sldId id="372" r:id="rId69"/>
    <p:sldId id="335" r:id="rId70"/>
    <p:sldId id="338" r:id="rId71"/>
    <p:sldId id="339" r:id="rId72"/>
    <p:sldId id="283" r:id="rId73"/>
    <p:sldId id="284" r:id="rId74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7692" autoAdjust="0"/>
  </p:normalViewPr>
  <p:slideViewPr>
    <p:cSldViewPr>
      <p:cViewPr varScale="1">
        <p:scale>
          <a:sx n="99" d="100"/>
          <a:sy n="99" d="100"/>
        </p:scale>
        <p:origin x="129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衣容颉" userId="7850759c-c8eb-4857-ae90-e0a075ed5701" providerId="ADAL" clId="{519B3E0D-282C-4A55-87E6-925E5D938322}"/>
    <pc:docChg chg="undo custSel modSld">
      <pc:chgData name="衣容颉" userId="7850759c-c8eb-4857-ae90-e0a075ed5701" providerId="ADAL" clId="{519B3E0D-282C-4A55-87E6-925E5D938322}" dt="2023-06-19T04:47:04.569" v="64" actId="20577"/>
      <pc:docMkLst>
        <pc:docMk/>
      </pc:docMkLst>
      <pc:sldChg chg="addSp delSp modSp mod">
        <pc:chgData name="衣容颉" userId="7850759c-c8eb-4857-ae90-e0a075ed5701" providerId="ADAL" clId="{519B3E0D-282C-4A55-87E6-925E5D938322}" dt="2023-06-19T04:34:36.738" v="16"/>
        <pc:sldMkLst>
          <pc:docMk/>
          <pc:sldMk cId="1906314162" sldId="303"/>
        </pc:sldMkLst>
        <pc:spChg chg="del mod">
          <ac:chgData name="衣容颉" userId="7850759c-c8eb-4857-ae90-e0a075ed5701" providerId="ADAL" clId="{519B3E0D-282C-4A55-87E6-925E5D938322}" dt="2023-06-19T04:34:36.314" v="15" actId="478"/>
          <ac:spMkLst>
            <pc:docMk/>
            <pc:sldMk cId="1906314162" sldId="303"/>
            <ac:spMk id="3" creationId="{E483F674-A648-684D-A1EE-8B3DE8CA33AA}"/>
          </ac:spMkLst>
        </pc:spChg>
        <pc:spChg chg="add mod">
          <ac:chgData name="衣容颉" userId="7850759c-c8eb-4857-ae90-e0a075ed5701" providerId="ADAL" clId="{519B3E0D-282C-4A55-87E6-925E5D938322}" dt="2023-06-19T04:34:36.738" v="16"/>
          <ac:spMkLst>
            <pc:docMk/>
            <pc:sldMk cId="1906314162" sldId="303"/>
            <ac:spMk id="6" creationId="{B76142DB-492C-B796-282A-EAF4C195C8F2}"/>
          </ac:spMkLst>
        </pc:spChg>
      </pc:sldChg>
      <pc:sldChg chg="addSp delSp modSp mod">
        <pc:chgData name="衣容颉" userId="7850759c-c8eb-4857-ae90-e0a075ed5701" providerId="ADAL" clId="{519B3E0D-282C-4A55-87E6-925E5D938322}" dt="2023-06-19T04:44:22.903" v="30" actId="115"/>
        <pc:sldMkLst>
          <pc:docMk/>
          <pc:sldMk cId="1545351208" sldId="322"/>
        </pc:sldMkLst>
        <pc:spChg chg="add mod">
          <ac:chgData name="衣容颉" userId="7850759c-c8eb-4857-ae90-e0a075ed5701" providerId="ADAL" clId="{519B3E0D-282C-4A55-87E6-925E5D938322}" dt="2023-06-19T04:44:22.903" v="30" actId="115"/>
          <ac:spMkLst>
            <pc:docMk/>
            <pc:sldMk cId="1545351208" sldId="322"/>
            <ac:spMk id="5" creationId="{AEFB2C63-CE74-9AD6-BE2B-261DC3442732}"/>
          </ac:spMkLst>
        </pc:spChg>
        <pc:picChg chg="del">
          <ac:chgData name="衣容颉" userId="7850759c-c8eb-4857-ae90-e0a075ed5701" providerId="ADAL" clId="{519B3E0D-282C-4A55-87E6-925E5D938322}" dt="2023-06-19T04:42:42.984" v="17" actId="478"/>
          <ac:picMkLst>
            <pc:docMk/>
            <pc:sldMk cId="1545351208" sldId="322"/>
            <ac:picMk id="3" creationId="{17F31FD3-F3CC-BA44-D7B0-74079B9F710B}"/>
          </ac:picMkLst>
        </pc:picChg>
      </pc:sldChg>
      <pc:sldChg chg="modNotesTx">
        <pc:chgData name="衣容颉" userId="7850759c-c8eb-4857-ae90-e0a075ed5701" providerId="ADAL" clId="{519B3E0D-282C-4A55-87E6-925E5D938322}" dt="2023-06-19T04:47:04.569" v="64" actId="20577"/>
        <pc:sldMkLst>
          <pc:docMk/>
          <pc:sldMk cId="922795685" sldId="336"/>
        </pc:sldMkLst>
      </pc:sldChg>
      <pc:sldChg chg="modSp mod">
        <pc:chgData name="衣容颉" userId="7850759c-c8eb-4857-ae90-e0a075ed5701" providerId="ADAL" clId="{519B3E0D-282C-4A55-87E6-925E5D938322}" dt="2023-06-19T04:34:21.671" v="12" actId="948"/>
        <pc:sldMkLst>
          <pc:docMk/>
          <pc:sldMk cId="3372868702" sldId="355"/>
        </pc:sldMkLst>
        <pc:spChg chg="mod">
          <ac:chgData name="衣容颉" userId="7850759c-c8eb-4857-ae90-e0a075ed5701" providerId="ADAL" clId="{519B3E0D-282C-4A55-87E6-925E5D938322}" dt="2023-06-19T04:34:21.671" v="12" actId="948"/>
          <ac:spMkLst>
            <pc:docMk/>
            <pc:sldMk cId="3372868702" sldId="355"/>
            <ac:spMk id="3" creationId="{E483F674-A648-684D-A1EE-8B3DE8CA33AA}"/>
          </ac:spMkLst>
        </pc:spChg>
      </pc:sldChg>
      <pc:sldChg chg="modNotesTx">
        <pc:chgData name="衣容颉" userId="7850759c-c8eb-4857-ae90-e0a075ed5701" providerId="ADAL" clId="{519B3E0D-282C-4A55-87E6-925E5D938322}" dt="2023-06-18T07:53:11.071" v="0" actId="20577"/>
        <pc:sldMkLst>
          <pc:docMk/>
          <pc:sldMk cId="4123435812" sldId="360"/>
        </pc:sldMkLst>
      </pc:sldChg>
    </pc:docChg>
  </pc:docChgLst>
  <pc:docChgLst>
    <pc:chgData name="衣容颉" userId="7850759c-c8eb-4857-ae90-e0a075ed5701" providerId="ADAL" clId="{920F8853-93DD-4221-92DB-E7797C5BD135}"/>
    <pc:docChg chg="undo custSel addSld delSld modSld sldOrd">
      <pc:chgData name="衣容颉" userId="7850759c-c8eb-4857-ae90-e0a075ed5701" providerId="ADAL" clId="{920F8853-93DD-4221-92DB-E7797C5BD135}" dt="2023-06-21T07:08:25.099" v="357" actId="20577"/>
      <pc:docMkLst>
        <pc:docMk/>
      </pc:docMkLst>
      <pc:sldChg chg="delSp mod modNotesTx">
        <pc:chgData name="衣容颉" userId="7850759c-c8eb-4857-ae90-e0a075ed5701" providerId="ADAL" clId="{920F8853-93DD-4221-92DB-E7797C5BD135}" dt="2023-06-21T07:06:53.165" v="289" actId="478"/>
        <pc:sldMkLst>
          <pc:docMk/>
          <pc:sldMk cId="1545351208" sldId="322"/>
        </pc:sldMkLst>
        <pc:spChg chg="del">
          <ac:chgData name="衣容颉" userId="7850759c-c8eb-4857-ae90-e0a075ed5701" providerId="ADAL" clId="{920F8853-93DD-4221-92DB-E7797C5BD135}" dt="2023-06-21T07:06:53.165" v="289" actId="478"/>
          <ac:spMkLst>
            <pc:docMk/>
            <pc:sldMk cId="1545351208" sldId="322"/>
            <ac:spMk id="5" creationId="{AEFB2C63-CE74-9AD6-BE2B-261DC3442732}"/>
          </ac:spMkLst>
        </pc:spChg>
      </pc:sldChg>
      <pc:sldChg chg="modNotesTx">
        <pc:chgData name="衣容颉" userId="7850759c-c8eb-4857-ae90-e0a075ed5701" providerId="ADAL" clId="{920F8853-93DD-4221-92DB-E7797C5BD135}" dt="2023-06-21T07:08:25.099" v="357" actId="20577"/>
        <pc:sldMkLst>
          <pc:docMk/>
          <pc:sldMk cId="3899275758" sldId="323"/>
        </pc:sldMkLst>
      </pc:sldChg>
      <pc:sldChg chg="addSp delSp modSp add mod modNotesTx">
        <pc:chgData name="衣容颉" userId="7850759c-c8eb-4857-ae90-e0a075ed5701" providerId="ADAL" clId="{920F8853-93DD-4221-92DB-E7797C5BD135}" dt="2023-06-21T07:06:32.354" v="288" actId="1076"/>
        <pc:sldMkLst>
          <pc:docMk/>
          <pc:sldMk cId="2663314976" sldId="379"/>
        </pc:sldMkLst>
        <pc:spChg chg="del">
          <ac:chgData name="衣容颉" userId="7850759c-c8eb-4857-ae90-e0a075ed5701" providerId="ADAL" clId="{920F8853-93DD-4221-92DB-E7797C5BD135}" dt="2023-06-21T06:54:49.320" v="175" actId="478"/>
          <ac:spMkLst>
            <pc:docMk/>
            <pc:sldMk cId="2663314976" sldId="379"/>
            <ac:spMk id="5" creationId="{AEFB2C63-CE74-9AD6-BE2B-261DC3442732}"/>
          </ac:spMkLst>
        </pc:spChg>
        <pc:spChg chg="add mod">
          <ac:chgData name="衣容颉" userId="7850759c-c8eb-4857-ae90-e0a075ed5701" providerId="ADAL" clId="{920F8853-93DD-4221-92DB-E7797C5BD135}" dt="2023-06-21T07:06:29.355" v="287" actId="1076"/>
          <ac:spMkLst>
            <pc:docMk/>
            <pc:sldMk cId="2663314976" sldId="379"/>
            <ac:spMk id="7" creationId="{8B1D8116-4DBC-AA6A-FB10-4B81E011048F}"/>
          </ac:spMkLst>
        </pc:spChg>
        <pc:picChg chg="add mod">
          <ac:chgData name="衣容颉" userId="7850759c-c8eb-4857-ae90-e0a075ed5701" providerId="ADAL" clId="{920F8853-93DD-4221-92DB-E7797C5BD135}" dt="2023-06-21T07:06:32.354" v="288" actId="1076"/>
          <ac:picMkLst>
            <pc:docMk/>
            <pc:sldMk cId="2663314976" sldId="379"/>
            <ac:picMk id="4" creationId="{B58D2E91-467D-9329-2B15-52841A1F4D81}"/>
          </ac:picMkLst>
        </pc:picChg>
      </pc:sldChg>
      <pc:sldChg chg="add ord modNotesTx">
        <pc:chgData name="衣容颉" userId="7850759c-c8eb-4857-ae90-e0a075ed5701" providerId="ADAL" clId="{920F8853-93DD-4221-92DB-E7797C5BD135}" dt="2023-06-21T07:07:19.246" v="299" actId="20577"/>
        <pc:sldMkLst>
          <pc:docMk/>
          <pc:sldMk cId="1651650866" sldId="380"/>
        </pc:sldMkLst>
      </pc:sldChg>
      <pc:sldChg chg="new del">
        <pc:chgData name="衣容颉" userId="7850759c-c8eb-4857-ae90-e0a075ed5701" providerId="ADAL" clId="{920F8853-93DD-4221-92DB-E7797C5BD135}" dt="2023-06-21T07:05:40.787" v="282" actId="680"/>
        <pc:sldMkLst>
          <pc:docMk/>
          <pc:sldMk cId="2430151964" sldId="381"/>
        </pc:sldMkLst>
      </pc:sldChg>
    </pc:docChg>
  </pc:docChgLst>
  <pc:docChgLst>
    <pc:chgData name="衣容颉" userId="7850759c-c8eb-4857-ae90-e0a075ed5701" providerId="ADAL" clId="{C3829A66-347A-4691-B9F6-257F5550BCEF}"/>
    <pc:docChg chg="undo redo custSel addSld delSld modSld sldOrd">
      <pc:chgData name="衣容颉" userId="7850759c-c8eb-4857-ae90-e0a075ed5701" providerId="ADAL" clId="{C3829A66-347A-4691-B9F6-257F5550BCEF}" dt="2023-06-16T08:04:47.501" v="5364" actId="729"/>
      <pc:docMkLst>
        <pc:docMk/>
      </pc:docMkLst>
      <pc:sldChg chg="addSp delSp modSp mod modNotesTx">
        <pc:chgData name="衣容颉" userId="7850759c-c8eb-4857-ae90-e0a075ed5701" providerId="ADAL" clId="{C3829A66-347A-4691-B9F6-257F5550BCEF}" dt="2023-06-15T07:03:23.031" v="4166" actId="20577"/>
        <pc:sldMkLst>
          <pc:docMk/>
          <pc:sldMk cId="0" sldId="257"/>
        </pc:sldMkLst>
        <pc:spChg chg="mod">
          <ac:chgData name="衣容颉" userId="7850759c-c8eb-4857-ae90-e0a075ed5701" providerId="ADAL" clId="{C3829A66-347A-4691-B9F6-257F5550BCEF}" dt="2023-06-13T11:24:39.219" v="395" actId="20577"/>
          <ac:spMkLst>
            <pc:docMk/>
            <pc:sldMk cId="0" sldId="257"/>
            <ac:spMk id="2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3T11:11:50.764" v="368" actId="478"/>
          <ac:spMkLst>
            <pc:docMk/>
            <pc:sldMk cId="0" sldId="257"/>
            <ac:spMk id="3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3T11:11:36.563" v="360" actId="478"/>
          <ac:spMkLst>
            <pc:docMk/>
            <pc:sldMk cId="0" sldId="257"/>
            <ac:spMk id="4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3T11:11:50.170" v="367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3T14:06:57.566" v="1046" actId="1036"/>
          <ac:spMkLst>
            <pc:docMk/>
            <pc:sldMk cId="0" sldId="257"/>
            <ac:spMk id="6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3T14:06:57.566" v="1046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3T14:06:57.566" v="1046" actId="1036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3T14:06:57.566" v="1046" actId="1036"/>
          <ac:spMkLst>
            <pc:docMk/>
            <pc:sldMk cId="0" sldId="257"/>
            <ac:spMk id="9" creationId="{70DB2A28-49E0-A3D5-9576-AAF741C173DE}"/>
          </ac:spMkLst>
        </pc:spChg>
        <pc:spChg chg="add del mod">
          <ac:chgData name="衣容颉" userId="7850759c-c8eb-4857-ae90-e0a075ed5701" providerId="ADAL" clId="{C3829A66-347A-4691-B9F6-257F5550BCEF}" dt="2023-06-13T08:36:02.151" v="335" actId="478"/>
          <ac:spMkLst>
            <pc:docMk/>
            <pc:sldMk cId="0" sldId="257"/>
            <ac:spMk id="10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11:32:26.016" v="439" actId="478"/>
          <ac:spMkLst>
            <pc:docMk/>
            <pc:sldMk cId="0" sldId="257"/>
            <ac:spMk id="11" creationId="{157FB34A-780C-C50F-1566-1EA034F5BB26}"/>
          </ac:spMkLst>
        </pc:spChg>
        <pc:spChg chg="add del mod">
          <ac:chgData name="衣容颉" userId="7850759c-c8eb-4857-ae90-e0a075ed5701" providerId="ADAL" clId="{C3829A66-347A-4691-B9F6-257F5550BCEF}" dt="2023-06-13T11:32:26.016" v="439" actId="478"/>
          <ac:spMkLst>
            <pc:docMk/>
            <pc:sldMk cId="0" sldId="257"/>
            <ac:spMk id="12" creationId="{B527E167-2FE8-A9B9-A0D1-B6EE83138910}"/>
          </ac:spMkLst>
        </pc:spChg>
        <pc:picChg chg="add mod">
          <ac:chgData name="衣容颉" userId="7850759c-c8eb-4857-ae90-e0a075ed5701" providerId="ADAL" clId="{C3829A66-347A-4691-B9F6-257F5550BCEF}" dt="2023-06-13T14:06:57.566" v="1046" actId="1036"/>
          <ac:picMkLst>
            <pc:docMk/>
            <pc:sldMk cId="0" sldId="257"/>
            <ac:picMk id="1026" creationId="{C025BC9B-8B53-3471-B9FE-FB819DC68664}"/>
          </ac:picMkLst>
        </pc:picChg>
        <pc:picChg chg="add mod">
          <ac:chgData name="衣容颉" userId="7850759c-c8eb-4857-ae90-e0a075ed5701" providerId="ADAL" clId="{C3829A66-347A-4691-B9F6-257F5550BCEF}" dt="2023-06-13T14:06:57.566" v="1046" actId="1036"/>
          <ac:picMkLst>
            <pc:docMk/>
            <pc:sldMk cId="0" sldId="257"/>
            <ac:picMk id="1028" creationId="{CDF635E5-757E-B1F4-7BFA-89AC898C187B}"/>
          </ac:picMkLst>
        </pc:picChg>
        <pc:picChg chg="add mod">
          <ac:chgData name="衣容颉" userId="7850759c-c8eb-4857-ae90-e0a075ed5701" providerId="ADAL" clId="{C3829A66-347A-4691-B9F6-257F5550BCEF}" dt="2023-06-13T14:06:57.566" v="1046" actId="1036"/>
          <ac:picMkLst>
            <pc:docMk/>
            <pc:sldMk cId="0" sldId="257"/>
            <ac:picMk id="1030" creationId="{D62DBB8E-E7BB-486F-84DC-0E04EC88FDDF}"/>
          </ac:picMkLst>
        </pc:picChg>
        <pc:picChg chg="add del mod">
          <ac:chgData name="衣容颉" userId="7850759c-c8eb-4857-ae90-e0a075ed5701" providerId="ADAL" clId="{C3829A66-347A-4691-B9F6-257F5550BCEF}" dt="2023-06-13T11:31:54.192" v="432"/>
          <ac:picMkLst>
            <pc:docMk/>
            <pc:sldMk cId="0" sldId="257"/>
            <ac:picMk id="1032" creationId="{1BFE7F48-5E6E-57B6-A955-1279D3D0441D}"/>
          </ac:picMkLst>
        </pc:picChg>
        <pc:picChg chg="add mod">
          <ac:chgData name="衣容颉" userId="7850759c-c8eb-4857-ae90-e0a075ed5701" providerId="ADAL" clId="{C3829A66-347A-4691-B9F6-257F5550BCEF}" dt="2023-06-13T14:06:57.566" v="1046" actId="1036"/>
          <ac:picMkLst>
            <pc:docMk/>
            <pc:sldMk cId="0" sldId="257"/>
            <ac:picMk id="1034" creationId="{58F531C2-3769-B7C4-7AE4-9EAE77B1584E}"/>
          </ac:picMkLst>
        </pc:picChg>
      </pc:sldChg>
      <pc:sldChg chg="modNotesTx">
        <pc:chgData name="衣容颉" userId="7850759c-c8eb-4857-ae90-e0a075ed5701" providerId="ADAL" clId="{C3829A66-347A-4691-B9F6-257F5550BCEF}" dt="2023-06-13T15:59:37.764" v="1920" actId="5793"/>
        <pc:sldMkLst>
          <pc:docMk/>
          <pc:sldMk cId="0" sldId="269"/>
        </pc:sldMkLst>
      </pc:sldChg>
      <pc:sldChg chg="modSp mod modNotesTx">
        <pc:chgData name="衣容颉" userId="7850759c-c8eb-4857-ae90-e0a075ed5701" providerId="ADAL" clId="{C3829A66-347A-4691-B9F6-257F5550BCEF}" dt="2023-06-15T07:27:37.728" v="4575" actId="20577"/>
        <pc:sldMkLst>
          <pc:docMk/>
          <pc:sldMk cId="0" sldId="279"/>
        </pc:sldMkLst>
        <pc:spChg chg="mod">
          <ac:chgData name="衣容颉" userId="7850759c-c8eb-4857-ae90-e0a075ed5701" providerId="ADAL" clId="{C3829A66-347A-4691-B9F6-257F5550BCEF}" dt="2023-06-15T07:17:08.885" v="4426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 mod modNotesTx">
        <pc:chgData name="衣容颉" userId="7850759c-c8eb-4857-ae90-e0a075ed5701" providerId="ADAL" clId="{C3829A66-347A-4691-B9F6-257F5550BCEF}" dt="2023-06-16T07:38:50.800" v="4953" actId="20577"/>
        <pc:sldMkLst>
          <pc:docMk/>
          <pc:sldMk cId="0" sldId="283"/>
        </pc:sldMkLst>
        <pc:spChg chg="mod">
          <ac:chgData name="衣容颉" userId="7850759c-c8eb-4857-ae90-e0a075ed5701" providerId="ADAL" clId="{C3829A66-347A-4691-B9F6-257F5550BCEF}" dt="2023-06-16T07:38:50.800" v="4953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mod modNotesTx">
        <pc:chgData name="衣容颉" userId="7850759c-c8eb-4857-ae90-e0a075ed5701" providerId="ADAL" clId="{C3829A66-347A-4691-B9F6-257F5550BCEF}" dt="2023-06-14T15:07:23.084" v="4009" actId="20577"/>
        <pc:sldMkLst>
          <pc:docMk/>
          <pc:sldMk cId="0" sldId="284"/>
        </pc:sldMkLst>
        <pc:spChg chg="mod">
          <ac:chgData name="衣容颉" userId="7850759c-c8eb-4857-ae90-e0a075ed5701" providerId="ADAL" clId="{C3829A66-347A-4691-B9F6-257F5550BCEF}" dt="2023-06-14T11:36:28.965" v="3357" actId="1076"/>
          <ac:spMkLst>
            <pc:docMk/>
            <pc:sldMk cId="0" sldId="284"/>
            <ac:spMk id="9" creationId="{00000000-0000-0000-0000-000000000000}"/>
          </ac:spMkLst>
        </pc:spChg>
      </pc:sldChg>
      <pc:sldChg chg="addSp delSp modSp del mod modNotesTx">
        <pc:chgData name="衣容颉" userId="7850759c-c8eb-4857-ae90-e0a075ed5701" providerId="ADAL" clId="{C3829A66-347A-4691-B9F6-257F5550BCEF}" dt="2023-06-16T07:25:48.739" v="4790" actId="2696"/>
        <pc:sldMkLst>
          <pc:docMk/>
          <pc:sldMk cId="3948886981" sldId="286"/>
        </pc:sldMkLst>
        <pc:spChg chg="del">
          <ac:chgData name="衣容颉" userId="7850759c-c8eb-4857-ae90-e0a075ed5701" providerId="ADAL" clId="{C3829A66-347A-4691-B9F6-257F5550BCEF}" dt="2023-06-11T16:10:11.219" v="255" actId="478"/>
          <ac:spMkLst>
            <pc:docMk/>
            <pc:sldMk cId="3948886981" sldId="286"/>
            <ac:spMk id="2" creationId="{00000000-0000-0000-0000-000000000000}"/>
          </ac:spMkLst>
        </pc:spChg>
        <pc:spChg chg="add del">
          <ac:chgData name="衣容颉" userId="7850759c-c8eb-4857-ae90-e0a075ed5701" providerId="ADAL" clId="{C3829A66-347A-4691-B9F6-257F5550BCEF}" dt="2023-06-13T15:06:11.137" v="1379" actId="478"/>
          <ac:spMkLst>
            <pc:docMk/>
            <pc:sldMk cId="3948886981" sldId="286"/>
            <ac:spMk id="4" creationId="{F04153A3-2212-07BD-1048-87E56D598A1F}"/>
          </ac:spMkLst>
        </pc:spChg>
        <pc:spChg chg="add del mod">
          <ac:chgData name="衣容颉" userId="7850759c-c8eb-4857-ae90-e0a075ed5701" providerId="ADAL" clId="{C3829A66-347A-4691-B9F6-257F5550BCEF}" dt="2023-06-11T16:10:13.912" v="257" actId="478"/>
          <ac:spMkLst>
            <pc:docMk/>
            <pc:sldMk cId="3948886981" sldId="286"/>
            <ac:spMk id="5" creationId="{58E30ABA-EAC2-D3BA-1770-A66DD17CAFC8}"/>
          </ac:spMkLst>
        </pc:spChg>
        <pc:spChg chg="add del mod">
          <ac:chgData name="衣容颉" userId="7850759c-c8eb-4857-ae90-e0a075ed5701" providerId="ADAL" clId="{C3829A66-347A-4691-B9F6-257F5550BCEF}" dt="2023-06-11T16:14:24.853" v="299" actId="478"/>
          <ac:spMkLst>
            <pc:docMk/>
            <pc:sldMk cId="3948886981" sldId="286"/>
            <ac:spMk id="9" creationId="{3A9F746C-5579-E9A2-5B71-01EBBF0BF484}"/>
          </ac:spMkLst>
        </pc:spChg>
        <pc:spChg chg="add mod">
          <ac:chgData name="衣容颉" userId="7850759c-c8eb-4857-ae90-e0a075ed5701" providerId="ADAL" clId="{C3829A66-347A-4691-B9F6-257F5550BCEF}" dt="2023-06-11T16:14:22.217" v="298"/>
          <ac:spMkLst>
            <pc:docMk/>
            <pc:sldMk cId="3948886981" sldId="286"/>
            <ac:spMk id="11" creationId="{C556A999-7FB5-AA6F-8371-C4CB966DBFA3}"/>
          </ac:spMkLst>
        </pc:spChg>
      </pc:sldChg>
      <pc:sldChg chg="addSp delSp modSp del mod modNotesTx">
        <pc:chgData name="衣容颉" userId="7850759c-c8eb-4857-ae90-e0a075ed5701" providerId="ADAL" clId="{C3829A66-347A-4691-B9F6-257F5550BCEF}" dt="2023-06-16T07:33:48.532" v="4912" actId="2696"/>
        <pc:sldMkLst>
          <pc:docMk/>
          <pc:sldMk cId="3390779507" sldId="288"/>
        </pc:sldMkLst>
        <pc:spChg chg="del">
          <ac:chgData name="衣容颉" userId="7850759c-c8eb-4857-ae90-e0a075ed5701" providerId="ADAL" clId="{C3829A66-347A-4691-B9F6-257F5550BCEF}" dt="2023-06-11T16:10:18.649" v="258" actId="478"/>
          <ac:spMkLst>
            <pc:docMk/>
            <pc:sldMk cId="3390779507" sldId="288"/>
            <ac:spMk id="2" creationId="{00000000-0000-0000-0000-000000000000}"/>
          </ac:spMkLst>
        </pc:spChg>
        <pc:spChg chg="add del">
          <ac:chgData name="衣容颉" userId="7850759c-c8eb-4857-ae90-e0a075ed5701" providerId="ADAL" clId="{C3829A66-347A-4691-B9F6-257F5550BCEF}" dt="2023-06-13T15:19:08.067" v="1480" actId="22"/>
          <ac:spMkLst>
            <pc:docMk/>
            <pc:sldMk cId="3390779507" sldId="288"/>
            <ac:spMk id="5" creationId="{E3DD7B26-E8EE-6180-E219-D77D039BD449}"/>
          </ac:spMkLst>
        </pc:spChg>
        <pc:spChg chg="add del mod">
          <ac:chgData name="衣容颉" userId="7850759c-c8eb-4857-ae90-e0a075ed5701" providerId="ADAL" clId="{C3829A66-347A-4691-B9F6-257F5550BCEF}" dt="2023-06-11T16:10:21.501" v="260" actId="478"/>
          <ac:spMkLst>
            <pc:docMk/>
            <pc:sldMk cId="3390779507" sldId="288"/>
            <ac:spMk id="9" creationId="{1BA0BC3C-46E0-BB79-8F7A-9BD2856E3E1F}"/>
          </ac:spMkLst>
        </pc:spChg>
        <pc:spChg chg="add del mod">
          <ac:chgData name="衣容颉" userId="7850759c-c8eb-4857-ae90-e0a075ed5701" providerId="ADAL" clId="{C3829A66-347A-4691-B9F6-257F5550BCEF}" dt="2023-06-11T16:14:28.896" v="300" actId="478"/>
          <ac:spMkLst>
            <pc:docMk/>
            <pc:sldMk cId="3390779507" sldId="288"/>
            <ac:spMk id="11" creationId="{2F483FD6-A836-CFE8-F559-3AA37E457A2E}"/>
          </ac:spMkLst>
        </pc:spChg>
        <pc:spChg chg="add mod">
          <ac:chgData name="衣容颉" userId="7850759c-c8eb-4857-ae90-e0a075ed5701" providerId="ADAL" clId="{C3829A66-347A-4691-B9F6-257F5550BCEF}" dt="2023-06-11T16:14:29.352" v="301"/>
          <ac:spMkLst>
            <pc:docMk/>
            <pc:sldMk cId="3390779507" sldId="288"/>
            <ac:spMk id="12" creationId="{BF3CE291-3A74-9A1F-782C-6AB855AC32AE}"/>
          </ac:spMkLst>
        </pc:spChg>
      </pc:sldChg>
      <pc:sldChg chg="modSp del mod ord">
        <pc:chgData name="衣容颉" userId="7850759c-c8eb-4857-ae90-e0a075ed5701" providerId="ADAL" clId="{C3829A66-347A-4691-B9F6-257F5550BCEF}" dt="2023-06-11T16:09:16.835" v="240" actId="47"/>
        <pc:sldMkLst>
          <pc:docMk/>
          <pc:sldMk cId="624976389" sldId="289"/>
        </pc:sldMkLst>
        <pc:spChg chg="mod">
          <ac:chgData name="衣容颉" userId="7850759c-c8eb-4857-ae90-e0a075ed5701" providerId="ADAL" clId="{C3829A66-347A-4691-B9F6-257F5550BCEF}" dt="2023-06-11T16:02:22.614" v="219" actId="20577"/>
          <ac:spMkLst>
            <pc:docMk/>
            <pc:sldMk cId="624976389" sldId="289"/>
            <ac:spMk id="2" creationId="{00000000-0000-0000-0000-000000000000}"/>
          </ac:spMkLst>
        </pc:spChg>
      </pc:sldChg>
      <pc:sldChg chg="modSp mod modNotesTx">
        <pc:chgData name="衣容颉" userId="7850759c-c8eb-4857-ae90-e0a075ed5701" providerId="ADAL" clId="{C3829A66-347A-4691-B9F6-257F5550BCEF}" dt="2023-06-14T14:01:35.123" v="3811" actId="20577"/>
        <pc:sldMkLst>
          <pc:docMk/>
          <pc:sldMk cId="334762167" sldId="290"/>
        </pc:sldMkLst>
        <pc:spChg chg="mod">
          <ac:chgData name="衣容颉" userId="7850759c-c8eb-4857-ae90-e0a075ed5701" providerId="ADAL" clId="{C3829A66-347A-4691-B9F6-257F5550BCEF}" dt="2023-06-13T06:50:45.559" v="304" actId="1076"/>
          <ac:spMkLst>
            <pc:docMk/>
            <pc:sldMk cId="334762167" sldId="290"/>
            <ac:spMk id="2" creationId="{00000000-0000-0000-0000-000000000000}"/>
          </ac:spMkLst>
        </pc:spChg>
      </pc:sldChg>
      <pc:sldChg chg="addSp delSp modSp mod">
        <pc:chgData name="衣容颉" userId="7850759c-c8eb-4857-ae90-e0a075ed5701" providerId="ADAL" clId="{C3829A66-347A-4691-B9F6-257F5550BCEF}" dt="2023-06-15T07:04:26.961" v="4169"/>
        <pc:sldMkLst>
          <pc:docMk/>
          <pc:sldMk cId="2725338953" sldId="293"/>
        </pc:sldMkLst>
        <pc:spChg chg="del">
          <ac:chgData name="衣容颉" userId="7850759c-c8eb-4857-ae90-e0a075ed5701" providerId="ADAL" clId="{C3829A66-347A-4691-B9F6-257F5550BCEF}" dt="2023-06-13T06:51:18.514" v="315" actId="478"/>
          <ac:spMkLst>
            <pc:docMk/>
            <pc:sldMk cId="2725338953" sldId="293"/>
            <ac:spMk id="2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5T07:04:26.961" v="4169"/>
          <ac:spMkLst>
            <pc:docMk/>
            <pc:sldMk cId="2725338953" sldId="293"/>
            <ac:spMk id="2" creationId="{C99DF85A-F901-A135-5A72-AA3073944413}"/>
          </ac:spMkLst>
        </pc:spChg>
        <pc:spChg chg="add mod">
          <ac:chgData name="衣容颉" userId="7850759c-c8eb-4857-ae90-e0a075ed5701" providerId="ADAL" clId="{C3829A66-347A-4691-B9F6-257F5550BCEF}" dt="2023-06-13T06:51:18.826" v="316"/>
          <ac:spMkLst>
            <pc:docMk/>
            <pc:sldMk cId="2725338953" sldId="293"/>
            <ac:spMk id="3" creationId="{F127DDFF-8A6A-2441-9081-121BFED4E973}"/>
          </ac:spMkLst>
        </pc:spChg>
        <pc:spChg chg="del">
          <ac:chgData name="衣容颉" userId="7850759c-c8eb-4857-ae90-e0a075ed5701" providerId="ADAL" clId="{C3829A66-347A-4691-B9F6-257F5550BCEF}" dt="2023-06-15T07:04:26.711" v="4168" actId="478"/>
          <ac:spMkLst>
            <pc:docMk/>
            <pc:sldMk cId="2725338953" sldId="293"/>
            <ac:spMk id="25" creationId="{00248C80-413B-E452-CCA4-826C2BB8893A}"/>
          </ac:spMkLst>
        </pc:spChg>
      </pc:sldChg>
      <pc:sldChg chg="addSp delSp modSp mod modNotesTx">
        <pc:chgData name="衣容颉" userId="7850759c-c8eb-4857-ae90-e0a075ed5701" providerId="ADAL" clId="{C3829A66-347A-4691-B9F6-257F5550BCEF}" dt="2023-06-15T07:04:19.849" v="4167" actId="14100"/>
        <pc:sldMkLst>
          <pc:docMk/>
          <pc:sldMk cId="511757695" sldId="294"/>
        </pc:sldMkLst>
        <pc:spChg chg="del">
          <ac:chgData name="衣容颉" userId="7850759c-c8eb-4857-ae90-e0a075ed5701" providerId="ADAL" clId="{C3829A66-347A-4691-B9F6-257F5550BCEF}" dt="2023-06-13T06:51:14.245" v="313" actId="478"/>
          <ac:spMkLst>
            <pc:docMk/>
            <pc:sldMk cId="511757695" sldId="294"/>
            <ac:spMk id="2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3T06:51:14.605" v="314"/>
          <ac:spMkLst>
            <pc:docMk/>
            <pc:sldMk cId="511757695" sldId="294"/>
            <ac:spMk id="6" creationId="{48BB8633-EC3E-83FC-B655-0152ED521DEE}"/>
          </ac:spMkLst>
        </pc:spChg>
        <pc:spChg chg="mod">
          <ac:chgData name="衣容颉" userId="7850759c-c8eb-4857-ae90-e0a075ed5701" providerId="ADAL" clId="{C3829A66-347A-4691-B9F6-257F5550BCEF}" dt="2023-06-15T07:04:19.849" v="4167" actId="14100"/>
          <ac:spMkLst>
            <pc:docMk/>
            <pc:sldMk cId="511757695" sldId="294"/>
            <ac:spMk id="25" creationId="{00248C80-413B-E452-CCA4-826C2BB8893A}"/>
          </ac:spMkLst>
        </pc:spChg>
      </pc:sldChg>
      <pc:sldChg chg="addSp delSp modSp mod modNotesTx">
        <pc:chgData name="衣容颉" userId="7850759c-c8eb-4857-ae90-e0a075ed5701" providerId="ADAL" clId="{C3829A66-347A-4691-B9F6-257F5550BCEF}" dt="2023-06-14T12:22:48.995" v="3563" actId="6549"/>
        <pc:sldMkLst>
          <pc:docMk/>
          <pc:sldMk cId="2782873125" sldId="295"/>
        </pc:sldMkLst>
        <pc:spChg chg="del">
          <ac:chgData name="衣容颉" userId="7850759c-c8eb-4857-ae90-e0a075ed5701" providerId="ADAL" clId="{C3829A66-347A-4691-B9F6-257F5550BCEF}" dt="2023-06-13T06:51:09.022" v="311" actId="478"/>
          <ac:spMkLst>
            <pc:docMk/>
            <pc:sldMk cId="2782873125" sldId="295"/>
            <ac:spMk id="2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3T06:51:09.475" v="312"/>
          <ac:spMkLst>
            <pc:docMk/>
            <pc:sldMk cId="2782873125" sldId="295"/>
            <ac:spMk id="3" creationId="{2D76188E-2F4A-28EE-8214-7BD0549B3442}"/>
          </ac:spMkLst>
        </pc:spChg>
      </pc:sldChg>
      <pc:sldChg chg="addSp delSp modSp mod modNotesTx">
        <pc:chgData name="衣容颉" userId="7850759c-c8eb-4857-ae90-e0a075ed5701" providerId="ADAL" clId="{C3829A66-347A-4691-B9F6-257F5550BCEF}" dt="2023-06-14T12:22:39.549" v="3549" actId="20577"/>
        <pc:sldMkLst>
          <pc:docMk/>
          <pc:sldMk cId="1120586147" sldId="296"/>
        </pc:sldMkLst>
        <pc:spChg chg="add del mod">
          <ac:chgData name="衣容颉" userId="7850759c-c8eb-4857-ae90-e0a075ed5701" providerId="ADAL" clId="{C3829A66-347A-4691-B9F6-257F5550BCEF}" dt="2023-06-13T06:51:03.685" v="310" actId="1076"/>
          <ac:spMkLst>
            <pc:docMk/>
            <pc:sldMk cId="1120586147" sldId="296"/>
            <ac:spMk id="2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06:50:53.173" v="307"/>
          <ac:spMkLst>
            <pc:docMk/>
            <pc:sldMk cId="1120586147" sldId="296"/>
            <ac:spMk id="3" creationId="{3E1324EB-E395-68A0-C327-43F79B04304A}"/>
          </ac:spMkLst>
        </pc:spChg>
      </pc:sldChg>
      <pc:sldChg chg="modNotesTx">
        <pc:chgData name="衣容颉" userId="7850759c-c8eb-4857-ae90-e0a075ed5701" providerId="ADAL" clId="{C3829A66-347A-4691-B9F6-257F5550BCEF}" dt="2023-06-13T15:54:08.927" v="1885" actId="20577"/>
        <pc:sldMkLst>
          <pc:docMk/>
          <pc:sldMk cId="2846730099" sldId="297"/>
        </pc:sldMkLst>
      </pc:sldChg>
      <pc:sldChg chg="modNotesTx">
        <pc:chgData name="衣容颉" userId="7850759c-c8eb-4857-ae90-e0a075ed5701" providerId="ADAL" clId="{C3829A66-347A-4691-B9F6-257F5550BCEF}" dt="2023-06-14T12:40:16.034" v="3629" actId="20577"/>
        <pc:sldMkLst>
          <pc:docMk/>
          <pc:sldMk cId="298437715" sldId="299"/>
        </pc:sldMkLst>
      </pc:sldChg>
      <pc:sldChg chg="modSp mod modNotesTx">
        <pc:chgData name="衣容颉" userId="7850759c-c8eb-4857-ae90-e0a075ed5701" providerId="ADAL" clId="{C3829A66-347A-4691-B9F6-257F5550BCEF}" dt="2023-06-14T14:08:05.269" v="3845" actId="20577"/>
        <pc:sldMkLst>
          <pc:docMk/>
          <pc:sldMk cId="848144458" sldId="300"/>
        </pc:sldMkLst>
        <pc:spChg chg="mod">
          <ac:chgData name="衣容颉" userId="7850759c-c8eb-4857-ae90-e0a075ed5701" providerId="ADAL" clId="{C3829A66-347A-4691-B9F6-257F5550BCEF}" dt="2023-06-13T15:59:48.628" v="1921" actId="115"/>
          <ac:spMkLst>
            <pc:docMk/>
            <pc:sldMk cId="848144458" sldId="300"/>
            <ac:spMk id="3" creationId="{00000000-0000-0000-0000-000000000000}"/>
          </ac:spMkLst>
        </pc:spChg>
      </pc:sldChg>
      <pc:sldChg chg="modNotesTx">
        <pc:chgData name="衣容颉" userId="7850759c-c8eb-4857-ae90-e0a075ed5701" providerId="ADAL" clId="{C3829A66-347A-4691-B9F6-257F5550BCEF}" dt="2023-06-14T14:14:05.047" v="3855" actId="20577"/>
        <pc:sldMkLst>
          <pc:docMk/>
          <pc:sldMk cId="991735287" sldId="301"/>
        </pc:sldMkLst>
      </pc:sldChg>
      <pc:sldChg chg="modNotesTx">
        <pc:chgData name="衣容颉" userId="7850759c-c8eb-4857-ae90-e0a075ed5701" providerId="ADAL" clId="{C3829A66-347A-4691-B9F6-257F5550BCEF}" dt="2023-06-14T14:57:01.321" v="3995" actId="20577"/>
        <pc:sldMkLst>
          <pc:docMk/>
          <pc:sldMk cId="3652008512" sldId="302"/>
        </pc:sldMkLst>
      </pc:sldChg>
      <pc:sldChg chg="modNotesTx">
        <pc:chgData name="衣容颉" userId="7850759c-c8eb-4857-ae90-e0a075ed5701" providerId="ADAL" clId="{C3829A66-347A-4691-B9F6-257F5550BCEF}" dt="2023-06-14T12:47:20.668" v="3673" actId="20577"/>
        <pc:sldMkLst>
          <pc:docMk/>
          <pc:sldMk cId="1906314162" sldId="303"/>
        </pc:sldMkLst>
      </pc:sldChg>
      <pc:sldChg chg="modNotesTx">
        <pc:chgData name="衣容颉" userId="7850759c-c8eb-4857-ae90-e0a075ed5701" providerId="ADAL" clId="{C3829A66-347A-4691-B9F6-257F5550BCEF}" dt="2023-06-14T14:18:43.580" v="3933" actId="20577"/>
        <pc:sldMkLst>
          <pc:docMk/>
          <pc:sldMk cId="865544015" sldId="306"/>
        </pc:sldMkLst>
      </pc:sldChg>
      <pc:sldChg chg="modSp mod modNotesTx">
        <pc:chgData name="衣容颉" userId="7850759c-c8eb-4857-ae90-e0a075ed5701" providerId="ADAL" clId="{C3829A66-347A-4691-B9F6-257F5550BCEF}" dt="2023-06-16T07:36:33.956" v="4934" actId="1076"/>
        <pc:sldMkLst>
          <pc:docMk/>
          <pc:sldMk cId="1806918648" sldId="310"/>
        </pc:sldMkLst>
        <pc:spChg chg="mod">
          <ac:chgData name="衣容颉" userId="7850759c-c8eb-4857-ae90-e0a075ed5701" providerId="ADAL" clId="{C3829A66-347A-4691-B9F6-257F5550BCEF}" dt="2023-06-16T07:36:33.956" v="4934" actId="1076"/>
          <ac:spMkLst>
            <pc:docMk/>
            <pc:sldMk cId="1806918648" sldId="310"/>
            <ac:spMk id="243" creationId="{1D19FB64-C7B2-5F4F-889D-C3B2574D1226}"/>
          </ac:spMkLst>
        </pc:spChg>
      </pc:sldChg>
      <pc:sldChg chg="modNotesTx">
        <pc:chgData name="衣容颉" userId="7850759c-c8eb-4857-ae90-e0a075ed5701" providerId="ADAL" clId="{C3829A66-347A-4691-B9F6-257F5550BCEF}" dt="2023-06-15T07:09:23.896" v="4332" actId="20577"/>
        <pc:sldMkLst>
          <pc:docMk/>
          <pc:sldMk cId="1165958358" sldId="311"/>
        </pc:sldMkLst>
      </pc:sldChg>
      <pc:sldChg chg="addSp delSp modSp mod modNotesTx">
        <pc:chgData name="衣容颉" userId="7850759c-c8eb-4857-ae90-e0a075ed5701" providerId="ADAL" clId="{C3829A66-347A-4691-B9F6-257F5550BCEF}" dt="2023-06-13T14:10:54.863" v="1051"/>
        <pc:sldMkLst>
          <pc:docMk/>
          <pc:sldMk cId="1485212328" sldId="312"/>
        </pc:sldMkLst>
        <pc:spChg chg="mod">
          <ac:chgData name="衣容颉" userId="7850759c-c8eb-4857-ae90-e0a075ed5701" providerId="ADAL" clId="{C3829A66-347A-4691-B9F6-257F5550BCEF}" dt="2023-06-11T13:12:29.494" v="5" actId="14100"/>
          <ac:spMkLst>
            <pc:docMk/>
            <pc:sldMk cId="1485212328" sldId="312"/>
            <ac:spMk id="2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11:12:14.569" v="377"/>
          <ac:spMkLst>
            <pc:docMk/>
            <pc:sldMk cId="1485212328" sldId="312"/>
            <ac:spMk id="4" creationId="{502877D6-3399-AA8E-3298-3E082840029C}"/>
          </ac:spMkLst>
        </pc:spChg>
        <pc:spChg chg="add del">
          <ac:chgData name="衣容颉" userId="7850759c-c8eb-4857-ae90-e0a075ed5701" providerId="ADAL" clId="{C3829A66-347A-4691-B9F6-257F5550BCEF}" dt="2023-06-11T13:15:21.057" v="11" actId="22"/>
          <ac:spMkLst>
            <pc:docMk/>
            <pc:sldMk cId="1485212328" sldId="312"/>
            <ac:spMk id="5" creationId="{6B9DF1CB-3129-3CA9-BC33-4935EAD705A8}"/>
          </ac:spMkLst>
        </pc:spChg>
      </pc:sldChg>
      <pc:sldChg chg="modSp mod modNotesTx">
        <pc:chgData name="衣容颉" userId="7850759c-c8eb-4857-ae90-e0a075ed5701" providerId="ADAL" clId="{C3829A66-347A-4691-B9F6-257F5550BCEF}" dt="2023-06-16T07:09:27.890" v="4715" actId="6549"/>
        <pc:sldMkLst>
          <pc:docMk/>
          <pc:sldMk cId="1368779834" sldId="313"/>
        </pc:sldMkLst>
        <pc:spChg chg="mod">
          <ac:chgData name="衣容颉" userId="7850759c-c8eb-4857-ae90-e0a075ed5701" providerId="ADAL" clId="{C3829A66-347A-4691-B9F6-257F5550BCEF}" dt="2023-06-16T07:09:27.890" v="4715" actId="6549"/>
          <ac:spMkLst>
            <pc:docMk/>
            <pc:sldMk cId="1368779834" sldId="313"/>
            <ac:spMk id="4" creationId="{A602B008-1A36-D0E5-DB3A-697871CF6E9D}"/>
          </ac:spMkLst>
        </pc:spChg>
      </pc:sldChg>
      <pc:sldChg chg="del modNotesTx">
        <pc:chgData name="衣容颉" userId="7850759c-c8eb-4857-ae90-e0a075ed5701" providerId="ADAL" clId="{C3829A66-347A-4691-B9F6-257F5550BCEF}" dt="2023-06-16T07:36:48.744" v="4935" actId="2696"/>
        <pc:sldMkLst>
          <pc:docMk/>
          <pc:sldMk cId="3983448933" sldId="314"/>
        </pc:sldMkLst>
      </pc:sldChg>
      <pc:sldChg chg="modNotesTx">
        <pc:chgData name="衣容颉" userId="7850759c-c8eb-4857-ae90-e0a075ed5701" providerId="ADAL" clId="{C3829A66-347A-4691-B9F6-257F5550BCEF}" dt="2023-06-14T14:31:33.853" v="3980" actId="20577"/>
        <pc:sldMkLst>
          <pc:docMk/>
          <pc:sldMk cId="3930154994" sldId="315"/>
        </pc:sldMkLst>
      </pc:sldChg>
      <pc:sldChg chg="modNotesTx">
        <pc:chgData name="衣容颉" userId="7850759c-c8eb-4857-ae90-e0a075ed5701" providerId="ADAL" clId="{C3829A66-347A-4691-B9F6-257F5550BCEF}" dt="2023-06-14T14:21:54.116" v="3949" actId="20577"/>
        <pc:sldMkLst>
          <pc:docMk/>
          <pc:sldMk cId="3533566493" sldId="316"/>
        </pc:sldMkLst>
      </pc:sldChg>
      <pc:sldChg chg="modNotesTx">
        <pc:chgData name="衣容颉" userId="7850759c-c8eb-4857-ae90-e0a075ed5701" providerId="ADAL" clId="{C3829A66-347A-4691-B9F6-257F5550BCEF}" dt="2023-06-14T13:31:49.864" v="3698" actId="20577"/>
        <pc:sldMkLst>
          <pc:docMk/>
          <pc:sldMk cId="1179811002" sldId="317"/>
        </pc:sldMkLst>
      </pc:sldChg>
      <pc:sldChg chg="modNotesTx">
        <pc:chgData name="衣容颉" userId="7850759c-c8eb-4857-ae90-e0a075ed5701" providerId="ADAL" clId="{C3829A66-347A-4691-B9F6-257F5550BCEF}" dt="2023-06-14T13:32:51.572" v="3705" actId="20577"/>
        <pc:sldMkLst>
          <pc:docMk/>
          <pc:sldMk cId="3820256853" sldId="318"/>
        </pc:sldMkLst>
      </pc:sldChg>
      <pc:sldChg chg="modNotesTx">
        <pc:chgData name="衣容颉" userId="7850759c-c8eb-4857-ae90-e0a075ed5701" providerId="ADAL" clId="{C3829A66-347A-4691-B9F6-257F5550BCEF}" dt="2023-06-14T14:27:15.507" v="3964" actId="20577"/>
        <pc:sldMkLst>
          <pc:docMk/>
          <pc:sldMk cId="1685926062" sldId="321"/>
        </pc:sldMkLst>
      </pc:sldChg>
      <pc:sldChg chg="modSp mod modNotesTx">
        <pc:chgData name="衣容颉" userId="7850759c-c8eb-4857-ae90-e0a075ed5701" providerId="ADAL" clId="{C3829A66-347A-4691-B9F6-257F5550BCEF}" dt="2023-06-14T14:27:55.211" v="3972" actId="20577"/>
        <pc:sldMkLst>
          <pc:docMk/>
          <pc:sldMk cId="1545351208" sldId="322"/>
        </pc:sldMkLst>
        <pc:spChg chg="mod">
          <ac:chgData name="衣容颉" userId="7850759c-c8eb-4857-ae90-e0a075ed5701" providerId="ADAL" clId="{C3829A66-347A-4691-B9F6-257F5550BCEF}" dt="2023-06-14T14:27:51.534" v="3968" actId="20577"/>
          <ac:spMkLst>
            <pc:docMk/>
            <pc:sldMk cId="1545351208" sldId="322"/>
            <ac:spMk id="30" creationId="{50CD2868-542A-E501-D01C-E752D7289E27}"/>
          </ac:spMkLst>
        </pc:spChg>
      </pc:sldChg>
      <pc:sldChg chg="modNotesTx">
        <pc:chgData name="衣容颉" userId="7850759c-c8eb-4857-ae90-e0a075ed5701" providerId="ADAL" clId="{C3829A66-347A-4691-B9F6-257F5550BCEF}" dt="2023-06-14T14:29:25.787" v="3973" actId="20577"/>
        <pc:sldMkLst>
          <pc:docMk/>
          <pc:sldMk cId="3899275758" sldId="323"/>
        </pc:sldMkLst>
      </pc:sldChg>
      <pc:sldChg chg="modNotesTx">
        <pc:chgData name="衣容颉" userId="7850759c-c8eb-4857-ae90-e0a075ed5701" providerId="ADAL" clId="{C3829A66-347A-4691-B9F6-257F5550BCEF}" dt="2023-06-14T14:31:47.156" v="3984" actId="20577"/>
        <pc:sldMkLst>
          <pc:docMk/>
          <pc:sldMk cId="2313841746" sldId="326"/>
        </pc:sldMkLst>
      </pc:sldChg>
      <pc:sldChg chg="modNotesTx">
        <pc:chgData name="衣容颉" userId="7850759c-c8eb-4857-ae90-e0a075ed5701" providerId="ADAL" clId="{C3829A66-347A-4691-B9F6-257F5550BCEF}" dt="2023-06-14T14:38:13.578" v="3985" actId="20577"/>
        <pc:sldMkLst>
          <pc:docMk/>
          <pc:sldMk cId="877186177" sldId="329"/>
        </pc:sldMkLst>
      </pc:sldChg>
      <pc:sldChg chg="delSp modSp del mod modShow modNotesTx">
        <pc:chgData name="衣容颉" userId="7850759c-c8eb-4857-ae90-e0a075ed5701" providerId="ADAL" clId="{C3829A66-347A-4691-B9F6-257F5550BCEF}" dt="2023-06-16T04:20:36.490" v="4708" actId="47"/>
        <pc:sldMkLst>
          <pc:docMk/>
          <pc:sldMk cId="4201209538" sldId="330"/>
        </pc:sldMkLst>
        <pc:spChg chg="del mod">
          <ac:chgData name="衣容颉" userId="7850759c-c8eb-4857-ae90-e0a075ed5701" providerId="ADAL" clId="{C3829A66-347A-4691-B9F6-257F5550BCEF}" dt="2023-06-15T07:22:33.782" v="4481" actId="478"/>
          <ac:spMkLst>
            <pc:docMk/>
            <pc:sldMk cId="4201209538" sldId="330"/>
            <ac:spMk id="3" creationId="{00000000-0000-0000-0000-000000000000}"/>
          </ac:spMkLst>
        </pc:spChg>
        <pc:graphicFrameChg chg="modGraphic">
          <ac:chgData name="衣容颉" userId="7850759c-c8eb-4857-ae90-e0a075ed5701" providerId="ADAL" clId="{C3829A66-347A-4691-B9F6-257F5550BCEF}" dt="2023-06-15T07:21:56.598" v="4478" actId="403"/>
          <ac:graphicFrameMkLst>
            <pc:docMk/>
            <pc:sldMk cId="4201209538" sldId="330"/>
            <ac:graphicFrameMk id="9" creationId="{CF778CC3-242A-FE7B-31BF-24D16E884F28}"/>
          </ac:graphicFrameMkLst>
        </pc:graphicFrameChg>
        <pc:graphicFrameChg chg="modGraphic">
          <ac:chgData name="衣容颉" userId="7850759c-c8eb-4857-ae90-e0a075ed5701" providerId="ADAL" clId="{C3829A66-347A-4691-B9F6-257F5550BCEF}" dt="2023-06-15T07:22:04.059" v="4479" actId="403"/>
          <ac:graphicFrameMkLst>
            <pc:docMk/>
            <pc:sldMk cId="4201209538" sldId="330"/>
            <ac:graphicFrameMk id="11" creationId="{39E91C91-B303-665B-E5DB-3D07742927F5}"/>
          </ac:graphicFrameMkLst>
        </pc:graphicFrameChg>
      </pc:sldChg>
      <pc:sldChg chg="delSp modSp mod modNotesTx">
        <pc:chgData name="衣容颉" userId="7850759c-c8eb-4857-ae90-e0a075ed5701" providerId="ADAL" clId="{C3829A66-347A-4691-B9F6-257F5550BCEF}" dt="2023-06-15T07:26:01.922" v="4530" actId="1076"/>
        <pc:sldMkLst>
          <pc:docMk/>
          <pc:sldMk cId="1442271655" sldId="331"/>
        </pc:sldMkLst>
        <pc:spChg chg="del mod">
          <ac:chgData name="衣容颉" userId="7850759c-c8eb-4857-ae90-e0a075ed5701" providerId="ADAL" clId="{C3829A66-347A-4691-B9F6-257F5550BCEF}" dt="2023-06-15T07:22:29.088" v="4480" actId="478"/>
          <ac:spMkLst>
            <pc:docMk/>
            <pc:sldMk cId="1442271655" sldId="331"/>
            <ac:spMk id="3" creationId="{00000000-0000-0000-0000-000000000000}"/>
          </ac:spMkLst>
        </pc:spChg>
        <pc:graphicFrameChg chg="mod modGraphic">
          <ac:chgData name="衣容颉" userId="7850759c-c8eb-4857-ae90-e0a075ed5701" providerId="ADAL" clId="{C3829A66-347A-4691-B9F6-257F5550BCEF}" dt="2023-06-15T07:26:01.922" v="4530" actId="1076"/>
          <ac:graphicFrameMkLst>
            <pc:docMk/>
            <pc:sldMk cId="1442271655" sldId="331"/>
            <ac:graphicFrameMk id="6" creationId="{4BC4715F-DDFD-581C-F763-7460B79CEECE}"/>
          </ac:graphicFrameMkLst>
        </pc:graphicFrameChg>
      </pc:sldChg>
      <pc:sldChg chg="modSp mod modNotesTx">
        <pc:chgData name="衣容颉" userId="7850759c-c8eb-4857-ae90-e0a075ed5701" providerId="ADAL" clId="{C3829A66-347A-4691-B9F6-257F5550BCEF}" dt="2023-06-16T07:53:58.782" v="5149" actId="20577"/>
        <pc:sldMkLst>
          <pc:docMk/>
          <pc:sldMk cId="2350081630" sldId="333"/>
        </pc:sldMkLst>
        <pc:spChg chg="mod">
          <ac:chgData name="衣容颉" userId="7850759c-c8eb-4857-ae90-e0a075ed5701" providerId="ADAL" clId="{C3829A66-347A-4691-B9F6-257F5550BCEF}" dt="2023-06-16T07:53:58.782" v="5149" actId="20577"/>
          <ac:spMkLst>
            <pc:docMk/>
            <pc:sldMk cId="2350081630" sldId="333"/>
            <ac:spMk id="12" creationId="{68E5A3F6-AE87-1B0D-FBA7-CA89F81BD827}"/>
          </ac:spMkLst>
        </pc:spChg>
      </pc:sldChg>
      <pc:sldChg chg="modSp mod modShow modNotesTx">
        <pc:chgData name="衣容颉" userId="7850759c-c8eb-4857-ae90-e0a075ed5701" providerId="ADAL" clId="{C3829A66-347A-4691-B9F6-257F5550BCEF}" dt="2023-06-16T08:04:47.501" v="5364" actId="729"/>
        <pc:sldMkLst>
          <pc:docMk/>
          <pc:sldMk cId="2053385981" sldId="335"/>
        </pc:sldMkLst>
        <pc:spChg chg="mod">
          <ac:chgData name="衣容颉" userId="7850759c-c8eb-4857-ae90-e0a075ed5701" providerId="ADAL" clId="{C3829A66-347A-4691-B9F6-257F5550BCEF}" dt="2023-06-14T10:59:44.537" v="2787" actId="20577"/>
          <ac:spMkLst>
            <pc:docMk/>
            <pc:sldMk cId="2053385981" sldId="335"/>
            <ac:spMk id="3" creationId="{00000000-0000-0000-0000-000000000000}"/>
          </ac:spMkLst>
        </pc:spChg>
        <pc:graphicFrameChg chg="mod modGraphic">
          <ac:chgData name="衣容颉" userId="7850759c-c8eb-4857-ae90-e0a075ed5701" providerId="ADAL" clId="{C3829A66-347A-4691-B9F6-257F5550BCEF}" dt="2023-06-16T08:00:04.481" v="5285" actId="20577"/>
          <ac:graphicFrameMkLst>
            <pc:docMk/>
            <pc:sldMk cId="2053385981" sldId="335"/>
            <ac:graphicFrameMk id="6" creationId="{E900A7B8-94C1-263C-E84E-0A35758ABD0B}"/>
          </ac:graphicFrameMkLst>
        </pc:graphicFrameChg>
      </pc:sldChg>
      <pc:sldChg chg="addSp delSp modSp mod modNotesTx">
        <pc:chgData name="衣容颉" userId="7850759c-c8eb-4857-ae90-e0a075ed5701" providerId="ADAL" clId="{C3829A66-347A-4691-B9F6-257F5550BCEF}" dt="2023-06-16T07:53:49.344" v="5146" actId="20577"/>
        <pc:sldMkLst>
          <pc:docMk/>
          <pc:sldMk cId="922795685" sldId="336"/>
        </pc:sldMkLst>
        <pc:spChg chg="add del mod">
          <ac:chgData name="衣容颉" userId="7850759c-c8eb-4857-ae90-e0a075ed5701" providerId="ADAL" clId="{C3829A66-347A-4691-B9F6-257F5550BCEF}" dt="2023-06-16T07:43:06.836" v="5038" actId="478"/>
          <ac:spMkLst>
            <pc:docMk/>
            <pc:sldMk cId="922795685" sldId="336"/>
            <ac:spMk id="3" creationId="{87570F61-AFD4-5E26-2097-B582924A9B92}"/>
          </ac:spMkLst>
        </pc:spChg>
        <pc:spChg chg="del mod">
          <ac:chgData name="衣容颉" userId="7850759c-c8eb-4857-ae90-e0a075ed5701" providerId="ADAL" clId="{C3829A66-347A-4691-B9F6-257F5550BCEF}" dt="2023-06-16T07:47:45.236" v="5078" actId="478"/>
          <ac:spMkLst>
            <pc:docMk/>
            <pc:sldMk cId="922795685" sldId="336"/>
            <ac:spMk id="4" creationId="{390F6548-C15E-B1ED-76E0-EFB841257FDA}"/>
          </ac:spMkLst>
        </pc:spChg>
        <pc:spChg chg="mod">
          <ac:chgData name="衣容颉" userId="7850759c-c8eb-4857-ae90-e0a075ed5701" providerId="ADAL" clId="{C3829A66-347A-4691-B9F6-257F5550BCEF}" dt="2023-06-16T07:53:49.344" v="5146" actId="20577"/>
          <ac:spMkLst>
            <pc:docMk/>
            <pc:sldMk cId="922795685" sldId="336"/>
            <ac:spMk id="6" creationId="{557ED54E-98B7-E9DE-9D2D-4B89986FA34F}"/>
          </ac:spMkLst>
        </pc:spChg>
        <pc:spChg chg="add del mod">
          <ac:chgData name="衣容颉" userId="7850759c-c8eb-4857-ae90-e0a075ed5701" providerId="ADAL" clId="{C3829A66-347A-4691-B9F6-257F5550BCEF}" dt="2023-06-16T07:47:31.479" v="5075"/>
          <ac:spMkLst>
            <pc:docMk/>
            <pc:sldMk cId="922795685" sldId="336"/>
            <ac:spMk id="7" creationId="{1F282C86-BC4F-8381-205E-86B75262DACD}"/>
          </ac:spMkLst>
        </pc:spChg>
        <pc:spChg chg="add mod">
          <ac:chgData name="衣容颉" userId="7850759c-c8eb-4857-ae90-e0a075ed5701" providerId="ADAL" clId="{C3829A66-347A-4691-B9F6-257F5550BCEF}" dt="2023-06-16T07:47:45.564" v="5079"/>
          <ac:spMkLst>
            <pc:docMk/>
            <pc:sldMk cId="922795685" sldId="336"/>
            <ac:spMk id="8" creationId="{C5BE4907-E227-5193-641C-13E79E6B1FDA}"/>
          </ac:spMkLst>
        </pc:spChg>
        <pc:picChg chg="del mod">
          <ac:chgData name="衣容颉" userId="7850759c-c8eb-4857-ae90-e0a075ed5701" providerId="ADAL" clId="{C3829A66-347A-4691-B9F6-257F5550BCEF}" dt="2023-06-16T07:47:45.236" v="5078" actId="478"/>
          <ac:picMkLst>
            <pc:docMk/>
            <pc:sldMk cId="922795685" sldId="336"/>
            <ac:picMk id="5" creationId="{C1A1F530-4ABC-C8CC-D57E-2957C6EC0536}"/>
          </ac:picMkLst>
        </pc:picChg>
        <pc:picChg chg="add mod">
          <ac:chgData name="衣容颉" userId="7850759c-c8eb-4857-ae90-e0a075ed5701" providerId="ADAL" clId="{C3829A66-347A-4691-B9F6-257F5550BCEF}" dt="2023-06-16T07:47:45.564" v="5079"/>
          <ac:picMkLst>
            <pc:docMk/>
            <pc:sldMk cId="922795685" sldId="336"/>
            <ac:picMk id="9" creationId="{AA8E9A14-BCEB-DCAA-68FE-06A3660B548A}"/>
          </ac:picMkLst>
        </pc:picChg>
      </pc:sldChg>
      <pc:sldChg chg="del mod modShow modNotesTx">
        <pc:chgData name="衣容颉" userId="7850759c-c8eb-4857-ae90-e0a075ed5701" providerId="ADAL" clId="{C3829A66-347A-4691-B9F6-257F5550BCEF}" dt="2023-06-14T15:40:20.095" v="4010" actId="47"/>
        <pc:sldMkLst>
          <pc:docMk/>
          <pc:sldMk cId="881624296" sldId="337"/>
        </pc:sldMkLst>
      </pc:sldChg>
      <pc:sldChg chg="modSp mod modNotesTx">
        <pc:chgData name="衣容颉" userId="7850759c-c8eb-4857-ae90-e0a075ed5701" providerId="ADAL" clId="{C3829A66-347A-4691-B9F6-257F5550BCEF}" dt="2023-06-16T08:04:20.070" v="5363" actId="20577"/>
        <pc:sldMkLst>
          <pc:docMk/>
          <pc:sldMk cId="993905759" sldId="338"/>
        </pc:sldMkLst>
        <pc:spChg chg="mod">
          <ac:chgData name="衣容颉" userId="7850759c-c8eb-4857-ae90-e0a075ed5701" providerId="ADAL" clId="{C3829A66-347A-4691-B9F6-257F5550BCEF}" dt="2023-06-16T08:04:20.070" v="5363" actId="20577"/>
          <ac:spMkLst>
            <pc:docMk/>
            <pc:sldMk cId="993905759" sldId="338"/>
            <ac:spMk id="3" creationId="{00000000-0000-0000-0000-000000000000}"/>
          </ac:spMkLst>
        </pc:spChg>
        <pc:picChg chg="mod">
          <ac:chgData name="衣容颉" userId="7850759c-c8eb-4857-ae90-e0a075ed5701" providerId="ADAL" clId="{C3829A66-347A-4691-B9F6-257F5550BCEF}" dt="2023-06-16T08:02:22.732" v="5332" actId="1076"/>
          <ac:picMkLst>
            <pc:docMk/>
            <pc:sldMk cId="993905759" sldId="338"/>
            <ac:picMk id="6" creationId="{7E3A6A81-204D-E67A-B12A-9ED491FBBA30}"/>
          </ac:picMkLst>
        </pc:picChg>
      </pc:sldChg>
      <pc:sldChg chg="modNotesTx">
        <pc:chgData name="衣容颉" userId="7850759c-c8eb-4857-ae90-e0a075ed5701" providerId="ADAL" clId="{C3829A66-347A-4691-B9F6-257F5550BCEF}" dt="2023-06-14T11:29:30.669" v="3200"/>
        <pc:sldMkLst>
          <pc:docMk/>
          <pc:sldMk cId="313818076" sldId="339"/>
        </pc:sldMkLst>
      </pc:sldChg>
      <pc:sldChg chg="del">
        <pc:chgData name="衣容颉" userId="7850759c-c8eb-4857-ae90-e0a075ed5701" providerId="ADAL" clId="{C3829A66-347A-4691-B9F6-257F5550BCEF}" dt="2023-06-14T13:31:30.210" v="3697" actId="2696"/>
        <pc:sldMkLst>
          <pc:docMk/>
          <pc:sldMk cId="3606711570" sldId="340"/>
        </pc:sldMkLst>
      </pc:sldChg>
      <pc:sldChg chg="modSp add mod modNotesTx">
        <pc:chgData name="衣容颉" userId="7850759c-c8eb-4857-ae90-e0a075ed5701" providerId="ADAL" clId="{C3829A66-347A-4691-B9F6-257F5550BCEF}" dt="2023-06-13T15:04:13.516" v="1374" actId="6549"/>
        <pc:sldMkLst>
          <pc:docMk/>
          <pc:sldMk cId="4183577702" sldId="341"/>
        </pc:sldMkLst>
        <pc:spChg chg="mod">
          <ac:chgData name="衣容颉" userId="7850759c-c8eb-4857-ae90-e0a075ed5701" providerId="ADAL" clId="{C3829A66-347A-4691-B9F6-257F5550BCEF}" dt="2023-06-11T16:14:19.236" v="297" actId="1076"/>
          <ac:spMkLst>
            <pc:docMk/>
            <pc:sldMk cId="4183577702" sldId="341"/>
            <ac:spMk id="2" creationId="{00000000-0000-0000-0000-000000000000}"/>
          </ac:spMkLst>
        </pc:spChg>
      </pc:sldChg>
      <pc:sldChg chg="addSp delSp modSp add mod modNotesTx">
        <pc:chgData name="衣容颉" userId="7850759c-c8eb-4857-ae90-e0a075ed5701" providerId="ADAL" clId="{C3829A66-347A-4691-B9F6-257F5550BCEF}" dt="2023-06-13T14:17:14.810" v="1100" actId="20577"/>
        <pc:sldMkLst>
          <pc:docMk/>
          <pc:sldMk cId="119835614" sldId="342"/>
        </pc:sldMkLst>
        <pc:spChg chg="del">
          <ac:chgData name="衣容颉" userId="7850759c-c8eb-4857-ae90-e0a075ed5701" providerId="ADAL" clId="{C3829A66-347A-4691-B9F6-257F5550BCEF}" dt="2023-06-11T15:02:07.701" v="116" actId="478"/>
          <ac:spMkLst>
            <pc:docMk/>
            <pc:sldMk cId="119835614" sldId="342"/>
            <ac:spMk id="3" creationId="{62E65399-B7C9-DA29-1BAE-E0D9668762EE}"/>
          </ac:spMkLst>
        </pc:spChg>
        <pc:spChg chg="add mod">
          <ac:chgData name="衣容颉" userId="7850759c-c8eb-4857-ae90-e0a075ed5701" providerId="ADAL" clId="{C3829A66-347A-4691-B9F6-257F5550BCEF}" dt="2023-06-11T15:01:55.507" v="114" actId="20577"/>
          <ac:spMkLst>
            <pc:docMk/>
            <pc:sldMk cId="119835614" sldId="342"/>
            <ac:spMk id="4" creationId="{DB3552DE-91B4-1F70-A2DB-473D08F5B1EC}"/>
          </ac:spMkLst>
        </pc:spChg>
        <pc:spChg chg="add del">
          <ac:chgData name="衣容颉" userId="7850759c-c8eb-4857-ae90-e0a075ed5701" providerId="ADAL" clId="{C3829A66-347A-4691-B9F6-257F5550BCEF}" dt="2023-06-11T14:52:44.235" v="73" actId="22"/>
          <ac:spMkLst>
            <pc:docMk/>
            <pc:sldMk cId="119835614" sldId="342"/>
            <ac:spMk id="6" creationId="{010D3201-A667-6C72-AE64-599B100EA1E2}"/>
          </ac:spMkLst>
        </pc:spChg>
        <pc:spChg chg="add del mod">
          <ac:chgData name="衣容颉" userId="7850759c-c8eb-4857-ae90-e0a075ed5701" providerId="ADAL" clId="{C3829A66-347A-4691-B9F6-257F5550BCEF}" dt="2023-06-11T15:02:07.701" v="116" actId="478"/>
          <ac:spMkLst>
            <pc:docMk/>
            <pc:sldMk cId="119835614" sldId="342"/>
            <ac:spMk id="8" creationId="{183A9CDA-FACE-B31D-88FF-F4840EB0F0A5}"/>
          </ac:spMkLst>
        </pc:spChg>
        <pc:spChg chg="add del mod">
          <ac:chgData name="衣容颉" userId="7850759c-c8eb-4857-ae90-e0a075ed5701" providerId="ADAL" clId="{C3829A66-347A-4691-B9F6-257F5550BCEF}" dt="2023-06-11T15:02:07.701" v="116" actId="478"/>
          <ac:spMkLst>
            <pc:docMk/>
            <pc:sldMk cId="119835614" sldId="342"/>
            <ac:spMk id="11" creationId="{8D7509E0-F01D-1C2D-2769-7AD4F2E2E12B}"/>
          </ac:spMkLst>
        </pc:spChg>
        <pc:spChg chg="add del mod">
          <ac:chgData name="衣容颉" userId="7850759c-c8eb-4857-ae90-e0a075ed5701" providerId="ADAL" clId="{C3829A66-347A-4691-B9F6-257F5550BCEF}" dt="2023-06-11T15:02:07.701" v="116" actId="478"/>
          <ac:spMkLst>
            <pc:docMk/>
            <pc:sldMk cId="119835614" sldId="342"/>
            <ac:spMk id="12" creationId="{FC077FDF-0C72-EFED-C3E2-D2F89220925B}"/>
          </ac:spMkLst>
        </pc:spChg>
        <pc:spChg chg="add del mod">
          <ac:chgData name="衣容颉" userId="7850759c-c8eb-4857-ae90-e0a075ed5701" providerId="ADAL" clId="{C3829A66-347A-4691-B9F6-257F5550BCEF}" dt="2023-06-11T15:02:07.701" v="116" actId="478"/>
          <ac:spMkLst>
            <pc:docMk/>
            <pc:sldMk cId="119835614" sldId="342"/>
            <ac:spMk id="14" creationId="{9D6D884E-216A-6CE7-A254-2EE577807D7D}"/>
          </ac:spMkLst>
        </pc:spChg>
        <pc:picChg chg="add del mod">
          <ac:chgData name="衣容颉" userId="7850759c-c8eb-4857-ae90-e0a075ed5701" providerId="ADAL" clId="{C3829A66-347A-4691-B9F6-257F5550BCEF}" dt="2023-06-11T15:02:07.701" v="116" actId="478"/>
          <ac:picMkLst>
            <pc:docMk/>
            <pc:sldMk cId="119835614" sldId="342"/>
            <ac:picMk id="9" creationId="{4622C13A-6550-232A-2CA5-35B23B77A5EC}"/>
          </ac:picMkLst>
        </pc:picChg>
        <pc:picChg chg="add del mod">
          <ac:chgData name="衣容颉" userId="7850759c-c8eb-4857-ae90-e0a075ed5701" providerId="ADAL" clId="{C3829A66-347A-4691-B9F6-257F5550BCEF}" dt="2023-06-11T15:01:37.592" v="110"/>
          <ac:picMkLst>
            <pc:docMk/>
            <pc:sldMk cId="119835614" sldId="342"/>
            <ac:picMk id="13" creationId="{525EFEC4-3B44-DA38-94EE-DDFC418FE136}"/>
          </ac:picMkLst>
        </pc:picChg>
        <pc:picChg chg="add del mod">
          <ac:chgData name="衣容颉" userId="7850759c-c8eb-4857-ae90-e0a075ed5701" providerId="ADAL" clId="{C3829A66-347A-4691-B9F6-257F5550BCEF}" dt="2023-06-11T15:02:07.701" v="116" actId="478"/>
          <ac:picMkLst>
            <pc:docMk/>
            <pc:sldMk cId="119835614" sldId="342"/>
            <ac:picMk id="1026" creationId="{B3928D65-CBF8-3B71-1133-3B91BB0603EA}"/>
          </ac:picMkLst>
        </pc:picChg>
        <pc:picChg chg="add del">
          <ac:chgData name="衣容颉" userId="7850759c-c8eb-4857-ae90-e0a075ed5701" providerId="ADAL" clId="{C3829A66-347A-4691-B9F6-257F5550BCEF}" dt="2023-06-11T15:00:54.933" v="103"/>
          <ac:picMkLst>
            <pc:docMk/>
            <pc:sldMk cId="119835614" sldId="342"/>
            <ac:picMk id="1028" creationId="{53773AB4-2BD7-7A27-4FC3-2D58D4C9829D}"/>
          </ac:picMkLst>
        </pc:picChg>
        <pc:picChg chg="add del mod">
          <ac:chgData name="衣容颉" userId="7850759c-c8eb-4857-ae90-e0a075ed5701" providerId="ADAL" clId="{C3829A66-347A-4691-B9F6-257F5550BCEF}" dt="2023-06-11T15:02:07.701" v="116" actId="478"/>
          <ac:picMkLst>
            <pc:docMk/>
            <pc:sldMk cId="119835614" sldId="342"/>
            <ac:picMk id="1030" creationId="{A4AE49A7-83A7-608E-FB79-71B6BD12D789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5T07:34:21.896" v="4704" actId="20577"/>
        <pc:sldMkLst>
          <pc:docMk/>
          <pc:sldMk cId="1499998013" sldId="343"/>
        </pc:sldMkLst>
        <pc:spChg chg="mod">
          <ac:chgData name="衣容颉" userId="7850759c-c8eb-4857-ae90-e0a075ed5701" providerId="ADAL" clId="{C3829A66-347A-4691-B9F6-257F5550BCEF}" dt="2023-06-15T07:34:21.896" v="4704" actId="20577"/>
          <ac:spMkLst>
            <pc:docMk/>
            <pc:sldMk cId="1499998013" sldId="343"/>
            <ac:spMk id="2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1T15:18:09.779" v="144" actId="21"/>
          <ac:spMkLst>
            <pc:docMk/>
            <pc:sldMk cId="1499998013" sldId="343"/>
            <ac:spMk id="4" creationId="{DB3552DE-91B4-1F70-A2DB-473D08F5B1EC}"/>
          </ac:spMkLst>
        </pc:spChg>
        <pc:spChg chg="add mod">
          <ac:chgData name="衣容颉" userId="7850759c-c8eb-4857-ae90-e0a075ed5701" providerId="ADAL" clId="{C3829A66-347A-4691-B9F6-257F5550BCEF}" dt="2023-06-11T15:48:24.756" v="202" actId="20577"/>
          <ac:spMkLst>
            <pc:docMk/>
            <pc:sldMk cId="1499998013" sldId="343"/>
            <ac:spMk id="6" creationId="{B9E9A4C0-8017-D7D4-20CF-1670805505EE}"/>
          </ac:spMkLst>
        </pc:spChg>
        <pc:spChg chg="add del mod">
          <ac:chgData name="衣容颉" userId="7850759c-c8eb-4857-ae90-e0a075ed5701" providerId="ADAL" clId="{C3829A66-347A-4691-B9F6-257F5550BCEF}" dt="2023-06-11T15:47:59.881" v="197" actId="478"/>
          <ac:spMkLst>
            <pc:docMk/>
            <pc:sldMk cId="1499998013" sldId="343"/>
            <ac:spMk id="7" creationId="{DA5CB3DA-B4A1-5221-D21D-ED7C4E7D68C3}"/>
          </ac:spMkLst>
        </pc:spChg>
      </pc:sldChg>
      <pc:sldChg chg="modSp add mod modNotesTx">
        <pc:chgData name="衣容颉" userId="7850759c-c8eb-4857-ae90-e0a075ed5701" providerId="ADAL" clId="{C3829A66-347A-4691-B9F6-257F5550BCEF}" dt="2023-06-14T11:56:13.705" v="3480" actId="20577"/>
        <pc:sldMkLst>
          <pc:docMk/>
          <pc:sldMk cId="2311256703" sldId="344"/>
        </pc:sldMkLst>
        <pc:spChg chg="mod">
          <ac:chgData name="衣容颉" userId="7850759c-c8eb-4857-ae90-e0a075ed5701" providerId="ADAL" clId="{C3829A66-347A-4691-B9F6-257F5550BCEF}" dt="2023-06-11T15:25:39.886" v="163" actId="20577"/>
          <ac:spMkLst>
            <pc:docMk/>
            <pc:sldMk cId="2311256703" sldId="344"/>
            <ac:spMk id="8" creationId="{183A9CDA-FACE-B31D-88FF-F4840EB0F0A5}"/>
          </ac:spMkLst>
        </pc:spChg>
      </pc:sldChg>
      <pc:sldChg chg="addSp delSp modSp add mod modNotesTx">
        <pc:chgData name="衣容颉" userId="7850759c-c8eb-4857-ae90-e0a075ed5701" providerId="ADAL" clId="{C3829A66-347A-4691-B9F6-257F5550BCEF}" dt="2023-06-15T07:34:23.545" v="4705" actId="20577"/>
        <pc:sldMkLst>
          <pc:docMk/>
          <pc:sldMk cId="841052930" sldId="345"/>
        </pc:sldMkLst>
        <pc:spChg chg="mod">
          <ac:chgData name="衣容颉" userId="7850759c-c8eb-4857-ae90-e0a075ed5701" providerId="ADAL" clId="{C3829A66-347A-4691-B9F6-257F5550BCEF}" dt="2023-06-15T07:34:23.545" v="4705" actId="20577"/>
          <ac:spMkLst>
            <pc:docMk/>
            <pc:sldMk cId="841052930" sldId="345"/>
            <ac:spMk id="2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1T16:12:33.086" v="284" actId="207"/>
          <ac:spMkLst>
            <pc:docMk/>
            <pc:sldMk cId="841052930" sldId="345"/>
            <ac:spMk id="4" creationId="{DB3552DE-91B4-1F70-A2DB-473D08F5B1EC}"/>
          </ac:spMkLst>
        </pc:spChg>
        <pc:spChg chg="add del mod">
          <ac:chgData name="衣容颉" userId="7850759c-c8eb-4857-ae90-e0a075ed5701" providerId="ADAL" clId="{C3829A66-347A-4691-B9F6-257F5550BCEF}" dt="2023-06-11T16:11:06.157" v="263" actId="478"/>
          <ac:spMkLst>
            <pc:docMk/>
            <pc:sldMk cId="841052930" sldId="345"/>
            <ac:spMk id="5" creationId="{D226057D-E103-A6AA-2D51-558B30DA518B}"/>
          </ac:spMkLst>
        </pc:spChg>
        <pc:spChg chg="mod">
          <ac:chgData name="衣容颉" userId="7850759c-c8eb-4857-ae90-e0a075ed5701" providerId="ADAL" clId="{C3829A66-347A-4691-B9F6-257F5550BCEF}" dt="2023-06-11T15:48:43.323" v="203" actId="20577"/>
          <ac:spMkLst>
            <pc:docMk/>
            <pc:sldMk cId="841052930" sldId="345"/>
            <ac:spMk id="6" creationId="{B9E9A4C0-8017-D7D4-20CF-1670805505EE}"/>
          </ac:spMkLst>
        </pc:spChg>
        <pc:spChg chg="del mod ord">
          <ac:chgData name="衣容颉" userId="7850759c-c8eb-4857-ae90-e0a075ed5701" providerId="ADAL" clId="{C3829A66-347A-4691-B9F6-257F5550BCEF}" dt="2023-06-11T16:12:16.583" v="278" actId="478"/>
          <ac:spMkLst>
            <pc:docMk/>
            <pc:sldMk cId="841052930" sldId="345"/>
            <ac:spMk id="7" creationId="{DA5CB3DA-B4A1-5221-D21D-ED7C4E7D68C3}"/>
          </ac:spMkLst>
        </pc:spChg>
        <pc:spChg chg="add mod">
          <ac:chgData name="衣容颉" userId="7850759c-c8eb-4857-ae90-e0a075ed5701" providerId="ADAL" clId="{C3829A66-347A-4691-B9F6-257F5550BCEF}" dt="2023-06-13T14:34:37.118" v="1222" actId="20577"/>
          <ac:spMkLst>
            <pc:docMk/>
            <pc:sldMk cId="841052930" sldId="345"/>
            <ac:spMk id="8" creationId="{2AE1738A-C8CA-9FE2-A851-DA5D157284E7}"/>
          </ac:spMkLst>
        </pc:spChg>
        <pc:spChg chg="add mod">
          <ac:chgData name="衣容颉" userId="7850759c-c8eb-4857-ae90-e0a075ed5701" providerId="ADAL" clId="{C3829A66-347A-4691-B9F6-257F5550BCEF}" dt="2023-06-11T16:12:23.548" v="281"/>
          <ac:spMkLst>
            <pc:docMk/>
            <pc:sldMk cId="841052930" sldId="345"/>
            <ac:spMk id="9" creationId="{43A8AA87-A112-71AC-7BA9-BB138EB07B20}"/>
          </ac:spMkLst>
        </pc:spChg>
      </pc:sldChg>
      <pc:sldChg chg="delSp add mod ord modNotesTx">
        <pc:chgData name="衣容颉" userId="7850759c-c8eb-4857-ae90-e0a075ed5701" providerId="ADAL" clId="{C3829A66-347A-4691-B9F6-257F5550BCEF}" dt="2023-06-13T14:25:27.485" v="1141" actId="20577"/>
        <pc:sldMkLst>
          <pc:docMk/>
          <pc:sldMk cId="1500598682" sldId="346"/>
        </pc:sldMkLst>
        <pc:spChg chg="del">
          <ac:chgData name="衣容颉" userId="7850759c-c8eb-4857-ae90-e0a075ed5701" providerId="ADAL" clId="{C3829A66-347A-4691-B9F6-257F5550BCEF}" dt="2023-06-11T15:48:08.114" v="199" actId="478"/>
          <ac:spMkLst>
            <pc:docMk/>
            <pc:sldMk cId="1500598682" sldId="346"/>
            <ac:spMk id="6" creationId="{B9E9A4C0-8017-D7D4-20CF-1670805505EE}"/>
          </ac:spMkLst>
        </pc:spChg>
      </pc:sldChg>
      <pc:sldChg chg="addSp delSp modSp add mod modNotesTx">
        <pc:chgData name="衣容颉" userId="7850759c-c8eb-4857-ae90-e0a075ed5701" providerId="ADAL" clId="{C3829A66-347A-4691-B9F6-257F5550BCEF}" dt="2023-06-13T14:39:12.796" v="1263"/>
        <pc:sldMkLst>
          <pc:docMk/>
          <pc:sldMk cId="2489514576" sldId="347"/>
        </pc:sldMkLst>
        <pc:spChg chg="mod">
          <ac:chgData name="衣容颉" userId="7850759c-c8eb-4857-ae90-e0a075ed5701" providerId="ADAL" clId="{C3829A66-347A-4691-B9F6-257F5550BCEF}" dt="2023-06-13T06:51:47.993" v="320" actId="1076"/>
          <ac:spMkLst>
            <pc:docMk/>
            <pc:sldMk cId="2489514576" sldId="347"/>
            <ac:spMk id="2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1T16:02:31.824" v="222" actId="478"/>
          <ac:spMkLst>
            <pc:docMk/>
            <pc:sldMk cId="2489514576" sldId="347"/>
            <ac:spMk id="3" creationId="{61545CF2-6CDE-76D9-F726-D9B50D625CF0}"/>
          </ac:spMkLst>
        </pc:spChg>
        <pc:spChg chg="del">
          <ac:chgData name="衣容颉" userId="7850759c-c8eb-4857-ae90-e0a075ed5701" providerId="ADAL" clId="{C3829A66-347A-4691-B9F6-257F5550BCEF}" dt="2023-06-11T16:02:34.029" v="223" actId="478"/>
          <ac:spMkLst>
            <pc:docMk/>
            <pc:sldMk cId="2489514576" sldId="347"/>
            <ac:spMk id="4" creationId="{CD34F079-F026-6E91-F5FF-31E47882C955}"/>
          </ac:spMkLst>
        </pc:spChg>
        <pc:spChg chg="add mod">
          <ac:chgData name="衣容颉" userId="7850759c-c8eb-4857-ae90-e0a075ed5701" providerId="ADAL" clId="{C3829A66-347A-4691-B9F6-257F5550BCEF}" dt="2023-06-13T14:39:08.386" v="1262" actId="1076"/>
          <ac:spMkLst>
            <pc:docMk/>
            <pc:sldMk cId="2489514576" sldId="347"/>
            <ac:spMk id="6" creationId="{31C2ECB4-F55D-28D8-BFCB-C3DBA0A0D7AE}"/>
          </ac:spMkLst>
        </pc:spChg>
        <pc:picChg chg="del">
          <ac:chgData name="衣容颉" userId="7850759c-c8eb-4857-ae90-e0a075ed5701" providerId="ADAL" clId="{C3829A66-347A-4691-B9F6-257F5550BCEF}" dt="2023-06-11T16:02:30.390" v="221" actId="478"/>
          <ac:picMkLst>
            <pc:docMk/>
            <pc:sldMk cId="2489514576" sldId="347"/>
            <ac:picMk id="222" creationId="{385B5530-409C-22DC-CC38-DBC08A669AA5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5T07:11:23.880" v="4358" actId="20577"/>
        <pc:sldMkLst>
          <pc:docMk/>
          <pc:sldMk cId="504823722" sldId="348"/>
        </pc:sldMkLst>
        <pc:spChg chg="del">
          <ac:chgData name="衣容颉" userId="7850759c-c8eb-4857-ae90-e0a075ed5701" providerId="ADAL" clId="{C3829A66-347A-4691-B9F6-257F5550BCEF}" dt="2023-06-13T06:51:52.354" v="321" actId="478"/>
          <ac:spMkLst>
            <pc:docMk/>
            <pc:sldMk cId="504823722" sldId="348"/>
            <ac:spMk id="2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3T06:51:52.667" v="322"/>
          <ac:spMkLst>
            <pc:docMk/>
            <pc:sldMk cId="504823722" sldId="348"/>
            <ac:spMk id="3" creationId="{29FF258A-40BC-EDBC-CE50-BAC53C054473}"/>
          </ac:spMkLst>
        </pc:spChg>
        <pc:spChg chg="add del mod">
          <ac:chgData name="衣容颉" userId="7850759c-c8eb-4857-ae90-e0a075ed5701" providerId="ADAL" clId="{C3829A66-347A-4691-B9F6-257F5550BCEF}" dt="2023-06-11T16:09:11.609" v="237"/>
          <ac:spMkLst>
            <pc:docMk/>
            <pc:sldMk cId="504823722" sldId="348"/>
            <ac:spMk id="4" creationId="{992AD9DD-69BE-9B62-ED82-D46C1EDABBA3}"/>
          </ac:spMkLst>
        </pc:spChg>
        <pc:spChg chg="add del mod">
          <ac:chgData name="衣容颉" userId="7850759c-c8eb-4857-ae90-e0a075ed5701" providerId="ADAL" clId="{C3829A66-347A-4691-B9F6-257F5550BCEF}" dt="2023-06-11T16:09:11.609" v="237"/>
          <ac:spMkLst>
            <pc:docMk/>
            <pc:sldMk cId="504823722" sldId="348"/>
            <ac:spMk id="5" creationId="{5C401E0F-46A6-14B8-EA51-07729DBFA162}"/>
          </ac:spMkLst>
        </pc:spChg>
        <pc:spChg chg="del">
          <ac:chgData name="衣容颉" userId="7850759c-c8eb-4857-ae90-e0a075ed5701" providerId="ADAL" clId="{C3829A66-347A-4691-B9F6-257F5550BCEF}" dt="2023-06-11T16:13:21.168" v="292" actId="478"/>
          <ac:spMkLst>
            <pc:docMk/>
            <pc:sldMk cId="504823722" sldId="348"/>
            <ac:spMk id="6" creationId="{31C2ECB4-F55D-28D8-BFCB-C3DBA0A0D7AE}"/>
          </ac:spMkLst>
        </pc:spChg>
        <pc:spChg chg="add mod">
          <ac:chgData name="衣容颉" userId="7850759c-c8eb-4857-ae90-e0a075ed5701" providerId="ADAL" clId="{C3829A66-347A-4691-B9F6-257F5550BCEF}" dt="2023-06-11T16:09:13.862" v="239" actId="1076"/>
          <ac:spMkLst>
            <pc:docMk/>
            <pc:sldMk cId="504823722" sldId="348"/>
            <ac:spMk id="8" creationId="{979E8A83-2333-3B71-B8BA-E1B08E8BE544}"/>
          </ac:spMkLst>
        </pc:spChg>
        <pc:spChg chg="add mod">
          <ac:chgData name="衣容颉" userId="7850759c-c8eb-4857-ae90-e0a075ed5701" providerId="ADAL" clId="{C3829A66-347A-4691-B9F6-257F5550BCEF}" dt="2023-06-11T16:09:13.862" v="239" actId="1076"/>
          <ac:spMkLst>
            <pc:docMk/>
            <pc:sldMk cId="504823722" sldId="348"/>
            <ac:spMk id="9" creationId="{CCABB36D-82B1-0039-7E5A-8AB3D5C5B9E7}"/>
          </ac:spMkLst>
        </pc:spChg>
        <pc:spChg chg="add mod">
          <ac:chgData name="衣容颉" userId="7850759c-c8eb-4857-ae90-e0a075ed5701" providerId="ADAL" clId="{C3829A66-347A-4691-B9F6-257F5550BCEF}" dt="2023-06-11T16:13:21.811" v="293"/>
          <ac:spMkLst>
            <pc:docMk/>
            <pc:sldMk cId="504823722" sldId="348"/>
            <ac:spMk id="10" creationId="{F97D32A8-76F1-E61A-77A0-AAAFA1A7AB07}"/>
          </ac:spMkLst>
        </pc:spChg>
        <pc:picChg chg="add del mod">
          <ac:chgData name="衣容颉" userId="7850759c-c8eb-4857-ae90-e0a075ed5701" providerId="ADAL" clId="{C3829A66-347A-4691-B9F6-257F5550BCEF}" dt="2023-06-11T16:09:11.609" v="237"/>
          <ac:picMkLst>
            <pc:docMk/>
            <pc:sldMk cId="504823722" sldId="348"/>
            <ac:picMk id="3" creationId="{CA08ACCD-251B-E8A6-E293-F1FA27B4907A}"/>
          </ac:picMkLst>
        </pc:picChg>
        <pc:picChg chg="add mod">
          <ac:chgData name="衣容颉" userId="7850759c-c8eb-4857-ae90-e0a075ed5701" providerId="ADAL" clId="{C3829A66-347A-4691-B9F6-257F5550BCEF}" dt="2023-06-11T16:09:13.862" v="239" actId="1076"/>
          <ac:picMkLst>
            <pc:docMk/>
            <pc:sldMk cId="504823722" sldId="348"/>
            <ac:picMk id="7" creationId="{8BF491D8-7328-73E8-3D3A-5DC969C62F4B}"/>
          </ac:picMkLst>
        </pc:picChg>
      </pc:sldChg>
      <pc:sldChg chg="addSp delSp modSp add mod ord modNotesTx">
        <pc:chgData name="衣容颉" userId="7850759c-c8eb-4857-ae90-e0a075ed5701" providerId="ADAL" clId="{C3829A66-347A-4691-B9F6-257F5550BCEF}" dt="2023-06-15T07:13:51.753" v="4398" actId="20577"/>
        <pc:sldMkLst>
          <pc:docMk/>
          <pc:sldMk cId="3387615100" sldId="349"/>
        </pc:sldMkLst>
        <pc:spChg chg="mod">
          <ac:chgData name="衣容颉" userId="7850759c-c8eb-4857-ae90-e0a075ed5701" providerId="ADAL" clId="{C3829A66-347A-4691-B9F6-257F5550BCEF}" dt="2023-06-13T11:12:36.462" v="394" actId="20577"/>
          <ac:spMkLst>
            <pc:docMk/>
            <pc:sldMk cId="3387615100" sldId="349"/>
            <ac:spMk id="2" creationId="{00000000-0000-0000-0000-000000000000}"/>
          </ac:spMkLst>
        </pc:spChg>
        <pc:spChg chg="del mod">
          <ac:chgData name="衣容颉" userId="7850759c-c8eb-4857-ae90-e0a075ed5701" providerId="ADAL" clId="{C3829A66-347A-4691-B9F6-257F5550BCEF}" dt="2023-06-13T11:34:21.488" v="473" actId="478"/>
          <ac:spMkLst>
            <pc:docMk/>
            <pc:sldMk cId="3387615100" sldId="349"/>
            <ac:spMk id="3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11:34:59.485" v="483" actId="478"/>
          <ac:spMkLst>
            <pc:docMk/>
            <pc:sldMk cId="3387615100" sldId="349"/>
            <ac:spMk id="4" creationId="{00000000-0000-0000-0000-000000000000}"/>
          </ac:spMkLst>
        </pc:spChg>
        <pc:spChg chg="add del">
          <ac:chgData name="衣容颉" userId="7850759c-c8eb-4857-ae90-e0a075ed5701" providerId="ADAL" clId="{C3829A66-347A-4691-B9F6-257F5550BCEF}" dt="2023-06-13T11:33:09.173" v="447" actId="478"/>
          <ac:spMkLst>
            <pc:docMk/>
            <pc:sldMk cId="3387615100" sldId="349"/>
            <ac:spMk id="5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3T11:33:12.743" v="448" actId="1076"/>
          <ac:spMkLst>
            <pc:docMk/>
            <pc:sldMk cId="3387615100" sldId="349"/>
            <ac:spMk id="6" creationId="{00000000-0000-0000-0000-000000000000}"/>
          </ac:spMkLst>
        </pc:spChg>
        <pc:spChg chg="add del">
          <ac:chgData name="衣容颉" userId="7850759c-c8eb-4857-ae90-e0a075ed5701" providerId="ADAL" clId="{C3829A66-347A-4691-B9F6-257F5550BCEF}" dt="2023-06-13T11:33:09.173" v="447" actId="478"/>
          <ac:spMkLst>
            <pc:docMk/>
            <pc:sldMk cId="3387615100" sldId="349"/>
            <ac:spMk id="7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3T11:33:19.612" v="465" actId="1038"/>
          <ac:spMkLst>
            <pc:docMk/>
            <pc:sldMk cId="3387615100" sldId="349"/>
            <ac:spMk id="8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11:32:52.384" v="442" actId="478"/>
          <ac:spMkLst>
            <pc:docMk/>
            <pc:sldMk cId="3387615100" sldId="349"/>
            <ac:spMk id="9" creationId="{B8F807C0-5EAA-EA40-704A-5EC6963810E7}"/>
          </ac:spMkLst>
        </pc:spChg>
        <pc:spChg chg="del">
          <ac:chgData name="衣容颉" userId="7850759c-c8eb-4857-ae90-e0a075ed5701" providerId="ADAL" clId="{C3829A66-347A-4691-B9F6-257F5550BCEF}" dt="2023-06-13T11:12:12.302" v="375" actId="21"/>
          <ac:spMkLst>
            <pc:docMk/>
            <pc:sldMk cId="3387615100" sldId="349"/>
            <ac:spMk id="10" creationId="{00000000-0000-0000-0000-000000000000}"/>
          </ac:spMkLst>
        </pc:spChg>
        <pc:spChg chg="add del mod">
          <ac:chgData name="衣容颉" userId="7850759c-c8eb-4857-ae90-e0a075ed5701" providerId="ADAL" clId="{C3829A66-347A-4691-B9F6-257F5550BCEF}" dt="2023-06-13T11:37:15.954" v="505" actId="478"/>
          <ac:spMkLst>
            <pc:docMk/>
            <pc:sldMk cId="3387615100" sldId="349"/>
            <ac:spMk id="11" creationId="{D54B4A7C-F80D-C6CA-8CDF-42CC71B0CC0C}"/>
          </ac:spMkLst>
        </pc:spChg>
        <pc:spChg chg="add del mod">
          <ac:chgData name="衣容颉" userId="7850759c-c8eb-4857-ae90-e0a075ed5701" providerId="ADAL" clId="{C3829A66-347A-4691-B9F6-257F5550BCEF}" dt="2023-06-13T11:32:52.384" v="442" actId="478"/>
          <ac:spMkLst>
            <pc:docMk/>
            <pc:sldMk cId="3387615100" sldId="349"/>
            <ac:spMk id="12" creationId="{9794CDC4-15AD-E99D-0F4B-2B85E2C8F8D6}"/>
          </ac:spMkLst>
        </pc:spChg>
        <pc:spChg chg="add mod">
          <ac:chgData name="衣容颉" userId="7850759c-c8eb-4857-ae90-e0a075ed5701" providerId="ADAL" clId="{C3829A66-347A-4691-B9F6-257F5550BCEF}" dt="2023-06-13T11:36:34.014" v="497" actId="1076"/>
          <ac:spMkLst>
            <pc:docMk/>
            <pc:sldMk cId="3387615100" sldId="349"/>
            <ac:spMk id="13" creationId="{E698E9BC-8EFE-EE6D-F36C-5AF64BD19D55}"/>
          </ac:spMkLst>
        </pc:spChg>
        <pc:spChg chg="add del mod">
          <ac:chgData name="衣容颉" userId="7850759c-c8eb-4857-ae90-e0a075ed5701" providerId="ADAL" clId="{C3829A66-347A-4691-B9F6-257F5550BCEF}" dt="2023-06-13T11:36:01.948" v="493" actId="478"/>
          <ac:spMkLst>
            <pc:docMk/>
            <pc:sldMk cId="3387615100" sldId="349"/>
            <ac:spMk id="14" creationId="{4FAEEAA9-0735-1A81-F831-924DFB1936F7}"/>
          </ac:spMkLst>
        </pc:spChg>
        <pc:spChg chg="add mod">
          <ac:chgData name="衣容颉" userId="7850759c-c8eb-4857-ae90-e0a075ed5701" providerId="ADAL" clId="{C3829A66-347A-4691-B9F6-257F5550BCEF}" dt="2023-06-13T11:33:12.743" v="448" actId="1076"/>
          <ac:spMkLst>
            <pc:docMk/>
            <pc:sldMk cId="3387615100" sldId="349"/>
            <ac:spMk id="15" creationId="{A2D9FB29-BCA6-3209-0FE4-A2EA6B5E7A85}"/>
          </ac:spMkLst>
        </pc:spChg>
        <pc:picChg chg="add mod">
          <ac:chgData name="衣容颉" userId="7850759c-c8eb-4857-ae90-e0a075ed5701" providerId="ADAL" clId="{C3829A66-347A-4691-B9F6-257F5550BCEF}" dt="2023-06-13T11:35:00.806" v="484" actId="1038"/>
          <ac:picMkLst>
            <pc:docMk/>
            <pc:sldMk cId="3387615100" sldId="349"/>
            <ac:picMk id="16" creationId="{581AF7B0-0FC9-1901-E27C-B0398F5A33D9}"/>
          </ac:picMkLst>
        </pc:picChg>
        <pc:picChg chg="add mod">
          <ac:chgData name="衣容颉" userId="7850759c-c8eb-4857-ae90-e0a075ed5701" providerId="ADAL" clId="{C3829A66-347A-4691-B9F6-257F5550BCEF}" dt="2023-06-13T11:34:20.002" v="472" actId="1076"/>
          <ac:picMkLst>
            <pc:docMk/>
            <pc:sldMk cId="3387615100" sldId="349"/>
            <ac:picMk id="2050" creationId="{2BB4A09D-432F-BB45-F75F-F3AEA61F6C36}"/>
          </ac:picMkLst>
        </pc:picChg>
        <pc:picChg chg="add del">
          <ac:chgData name="衣容颉" userId="7850759c-c8eb-4857-ae90-e0a075ed5701" providerId="ADAL" clId="{C3829A66-347A-4691-B9F6-257F5550BCEF}" dt="2023-06-13T11:34:42.093" v="476"/>
          <ac:picMkLst>
            <pc:docMk/>
            <pc:sldMk cId="3387615100" sldId="349"/>
            <ac:picMk id="2052" creationId="{53296AF0-DF0E-D28C-285A-515739297E56}"/>
          </ac:picMkLst>
        </pc:picChg>
        <pc:picChg chg="add mod">
          <ac:chgData name="衣容颉" userId="7850759c-c8eb-4857-ae90-e0a075ed5701" providerId="ADAL" clId="{C3829A66-347A-4691-B9F6-257F5550BCEF}" dt="2023-06-13T11:36:03.217" v="494" actId="1037"/>
          <ac:picMkLst>
            <pc:docMk/>
            <pc:sldMk cId="3387615100" sldId="349"/>
            <ac:picMk id="2054" creationId="{B0DCAEDE-4CE2-2F49-B650-6BFC802A437B}"/>
          </ac:picMkLst>
        </pc:picChg>
        <pc:picChg chg="add mod">
          <ac:chgData name="衣容颉" userId="7850759c-c8eb-4857-ae90-e0a075ed5701" providerId="ADAL" clId="{C3829A66-347A-4691-B9F6-257F5550BCEF}" dt="2023-06-13T11:37:14.211" v="504" actId="14100"/>
          <ac:picMkLst>
            <pc:docMk/>
            <pc:sldMk cId="3387615100" sldId="349"/>
            <ac:picMk id="2056" creationId="{DA7BDFC7-D5B3-2CD6-12D7-DE7C6899A186}"/>
          </ac:picMkLst>
        </pc:picChg>
      </pc:sldChg>
      <pc:sldChg chg="add del mod modShow">
        <pc:chgData name="衣容颉" userId="7850759c-c8eb-4857-ae90-e0a075ed5701" providerId="ADAL" clId="{C3829A66-347A-4691-B9F6-257F5550BCEF}" dt="2023-06-13T14:07:08.618" v="1050" actId="47"/>
        <pc:sldMkLst>
          <pc:docMk/>
          <pc:sldMk cId="2981898466" sldId="350"/>
        </pc:sldMkLst>
      </pc:sldChg>
      <pc:sldChg chg="addSp modSp add mod modNotesTx">
        <pc:chgData name="衣容颉" userId="7850759c-c8eb-4857-ae90-e0a075ed5701" providerId="ADAL" clId="{C3829A66-347A-4691-B9F6-257F5550BCEF}" dt="2023-06-13T13:51:36.046" v="1017" actId="20577"/>
        <pc:sldMkLst>
          <pc:docMk/>
          <pc:sldMk cId="3315417886" sldId="351"/>
        </pc:sldMkLst>
        <pc:spChg chg="add mod">
          <ac:chgData name="衣容颉" userId="7850759c-c8eb-4857-ae90-e0a075ed5701" providerId="ADAL" clId="{C3829A66-347A-4691-B9F6-257F5550BCEF}" dt="2023-06-13T13:50:26.757" v="1006" actId="20577"/>
          <ac:spMkLst>
            <pc:docMk/>
            <pc:sldMk cId="3315417886" sldId="351"/>
            <ac:spMk id="5" creationId="{343F2479-2ADA-5708-0162-5C12ADB500A1}"/>
          </ac:spMkLst>
        </pc:spChg>
        <pc:spChg chg="add mod">
          <ac:chgData name="衣容颉" userId="7850759c-c8eb-4857-ae90-e0a075ed5701" providerId="ADAL" clId="{C3829A66-347A-4691-B9F6-257F5550BCEF}" dt="2023-06-13T11:46:58.054" v="563" actId="14100"/>
          <ac:spMkLst>
            <pc:docMk/>
            <pc:sldMk cId="3315417886" sldId="351"/>
            <ac:spMk id="9" creationId="{8B83C216-3493-6585-6DDF-17DF6A263529}"/>
          </ac:spMkLst>
        </pc:spChg>
        <pc:grpChg chg="add mod ord">
          <ac:chgData name="衣容颉" userId="7850759c-c8eb-4857-ae90-e0a075ed5701" providerId="ADAL" clId="{C3829A66-347A-4691-B9F6-257F5550BCEF}" dt="2023-06-13T11:46:20.569" v="559" actId="164"/>
          <ac:grpSpMkLst>
            <pc:docMk/>
            <pc:sldMk cId="3315417886" sldId="351"/>
            <ac:grpSpMk id="7" creationId="{187356A5-DA32-3043-F9F0-6D6A8258A7BF}"/>
          </ac:grpSpMkLst>
        </pc:grpChg>
        <pc:grpChg chg="add mod">
          <ac:chgData name="衣容颉" userId="7850759c-c8eb-4857-ae90-e0a075ed5701" providerId="ADAL" clId="{C3829A66-347A-4691-B9F6-257F5550BCEF}" dt="2023-06-13T11:47:18.736" v="567" actId="14100"/>
          <ac:grpSpMkLst>
            <pc:docMk/>
            <pc:sldMk cId="3315417886" sldId="351"/>
            <ac:grpSpMk id="10" creationId="{4EDA5947-2902-86B1-3FF5-A340A2CA1690}"/>
          </ac:grpSpMkLst>
        </pc:grpChg>
        <pc:picChg chg="add mod">
          <ac:chgData name="衣容颉" userId="7850759c-c8eb-4857-ae90-e0a075ed5701" providerId="ADAL" clId="{C3829A66-347A-4691-B9F6-257F5550BCEF}" dt="2023-06-13T11:47:04.343" v="565" actId="1076"/>
          <ac:picMkLst>
            <pc:docMk/>
            <pc:sldMk cId="3315417886" sldId="351"/>
            <ac:picMk id="4" creationId="{E5528E4D-1DD6-ED78-9A67-1BE52FB29884}"/>
          </ac:picMkLst>
        </pc:picChg>
        <pc:picChg chg="mod">
          <ac:chgData name="衣容颉" userId="7850759c-c8eb-4857-ae90-e0a075ed5701" providerId="ADAL" clId="{C3829A66-347A-4691-B9F6-257F5550BCEF}" dt="2023-06-13T11:39:13.671" v="524" actId="1076"/>
          <ac:picMkLst>
            <pc:docMk/>
            <pc:sldMk cId="3315417886" sldId="351"/>
            <ac:picMk id="2056" creationId="{DA7BDFC7-D5B3-2CD6-12D7-DE7C6899A186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4T14:05:28.434" v="3818"/>
        <pc:sldMkLst>
          <pc:docMk/>
          <pc:sldMk cId="3904430359" sldId="352"/>
        </pc:sldMkLst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5" creationId="{682FEC7F-A133-8581-1259-1C6C74FF0211}"/>
          </ac:spMkLst>
        </pc:spChg>
        <pc:spChg chg="add mod">
          <ac:chgData name="衣容颉" userId="7850759c-c8eb-4857-ae90-e0a075ed5701" providerId="ADAL" clId="{C3829A66-347A-4691-B9F6-257F5550BCEF}" dt="2023-06-13T12:08:57.646" v="584" actId="20577"/>
          <ac:spMkLst>
            <pc:docMk/>
            <pc:sldMk cId="3904430359" sldId="352"/>
            <ac:spMk id="6" creationId="{08FEBC20-10EE-08E6-4F1D-8562692A14E1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8" creationId="{4187D80C-A9D0-5088-13D0-03FB7BF40B2A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1" creationId="{6120E679-2FBF-EBAA-28A0-851D30983D8C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2" creationId="{A12D2A91-514A-401D-105E-1242AFA30EF5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3" creationId="{2BEF5FA9-9D46-6DC1-96C2-F52E5D9B5D67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4" creationId="{4773018F-FC1C-6702-4BBA-B472A1A8BAFF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5" creationId="{58DBC5DA-46F6-DD14-0635-6BA6FBE0936F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6" creationId="{A0E067EF-F3C0-0B1A-02F7-D649A956E97F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7" creationId="{F9E20449-CCBF-4ABB-6DD2-902B730CFBF9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8" creationId="{42A9CEA1-C333-3573-7008-55CC445AB287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19" creationId="{2FBFCBBA-9CA9-C084-1309-8254A5F062D8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1" creationId="{AAE09AD7-631B-5F42-4D64-55EC93FDF37D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2" creationId="{37B0FB9E-F9BB-F2F8-86AA-14E19AB48217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3" creationId="{C375B854-33A3-71DE-7639-ADB019641145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4" creationId="{D0C4833F-F7B0-4318-DAA0-5DA4B650BEC2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5" creationId="{00248C80-413B-E452-CCA4-826C2BB8893A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6" creationId="{E5A89A6B-BCE2-A295-60A4-1734174818AC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7" creationId="{9C38A0B9-0024-FCEE-460E-EAE4FAB0A0A3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28" creationId="{FEA7ABF6-9028-273E-754D-0BB90AC999CF}"/>
          </ac:spMkLst>
        </pc:spChg>
        <pc:spChg chg="del">
          <ac:chgData name="衣容颉" userId="7850759c-c8eb-4857-ae90-e0a075ed5701" providerId="ADAL" clId="{C3829A66-347A-4691-B9F6-257F5550BCEF}" dt="2023-06-13T11:48:40.454" v="570" actId="478"/>
          <ac:spMkLst>
            <pc:docMk/>
            <pc:sldMk cId="3904430359" sldId="352"/>
            <ac:spMk id="35" creationId="{3C603937-5794-4676-D57A-625926E0A3AC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37" creationId="{37A0AA72-9648-8F45-FBA9-F1679B3221D9}"/>
          </ac:spMkLst>
        </pc:spChg>
        <pc:spChg chg="del">
          <ac:chgData name="衣容颉" userId="7850759c-c8eb-4857-ae90-e0a075ed5701" providerId="ADAL" clId="{C3829A66-347A-4691-B9F6-257F5550BCEF}" dt="2023-06-13T11:48:37.902" v="569" actId="478"/>
          <ac:spMkLst>
            <pc:docMk/>
            <pc:sldMk cId="3904430359" sldId="352"/>
            <ac:spMk id="40" creationId="{CAF48D64-BD66-DB2E-61C3-8FF1466C044F}"/>
          </ac:spMkLst>
        </pc:spChg>
        <pc:graphicFrameChg chg="add del mod">
          <ac:chgData name="衣容颉" userId="7850759c-c8eb-4857-ae90-e0a075ed5701" providerId="ADAL" clId="{C3829A66-347A-4691-B9F6-257F5550BCEF}" dt="2023-06-13T12:47:07.997" v="588" actId="3680"/>
          <ac:graphicFrameMkLst>
            <pc:docMk/>
            <pc:sldMk cId="3904430359" sldId="352"/>
            <ac:graphicFrameMk id="7" creationId="{5A8043CB-AB30-B068-6612-ED643B17BE92}"/>
          </ac:graphicFrameMkLst>
        </pc:graphicFrameChg>
        <pc:graphicFrameChg chg="add del mod modGraphic">
          <ac:chgData name="衣容颉" userId="7850759c-c8eb-4857-ae90-e0a075ed5701" providerId="ADAL" clId="{C3829A66-347A-4691-B9F6-257F5550BCEF}" dt="2023-06-13T12:48:22.645" v="596" actId="3680"/>
          <ac:graphicFrameMkLst>
            <pc:docMk/>
            <pc:sldMk cId="3904430359" sldId="352"/>
            <ac:graphicFrameMk id="9" creationId="{29D3070D-04E5-52DD-F311-6E81164BA909}"/>
          </ac:graphicFrameMkLst>
        </pc:graphicFrameChg>
        <pc:graphicFrameChg chg="add mod modGraphic">
          <ac:chgData name="衣容颉" userId="7850759c-c8eb-4857-ae90-e0a075ed5701" providerId="ADAL" clId="{C3829A66-347A-4691-B9F6-257F5550BCEF}" dt="2023-06-13T12:53:33.235" v="739" actId="1076"/>
          <ac:graphicFrameMkLst>
            <pc:docMk/>
            <pc:sldMk cId="3904430359" sldId="352"/>
            <ac:graphicFrameMk id="10" creationId="{F7C9FC40-AC5F-80E7-3B7C-DADDEA9806B4}"/>
          </ac:graphicFrameMkLst>
        </pc:graphicFrameChg>
        <pc:picChg chg="del">
          <ac:chgData name="衣容颉" userId="7850759c-c8eb-4857-ae90-e0a075ed5701" providerId="ADAL" clId="{C3829A66-347A-4691-B9F6-257F5550BCEF}" dt="2023-06-13T11:48:40.454" v="570" actId="478"/>
          <ac:picMkLst>
            <pc:docMk/>
            <pc:sldMk cId="3904430359" sldId="352"/>
            <ac:picMk id="4" creationId="{6811A803-5362-8ACC-7DEA-E568FBE925DC}"/>
          </ac:picMkLst>
        </pc:picChg>
        <pc:picChg chg="del">
          <ac:chgData name="衣容颉" userId="7850759c-c8eb-4857-ae90-e0a075ed5701" providerId="ADAL" clId="{C3829A66-347A-4691-B9F6-257F5550BCEF}" dt="2023-06-13T11:48:37.902" v="569" actId="478"/>
          <ac:picMkLst>
            <pc:docMk/>
            <pc:sldMk cId="3904430359" sldId="352"/>
            <ac:picMk id="20" creationId="{75119CC5-E38D-1A21-769D-E0EF583DA77B}"/>
          </ac:picMkLst>
        </pc:picChg>
        <pc:cxnChg chg="del">
          <ac:chgData name="衣容颉" userId="7850759c-c8eb-4857-ae90-e0a075ed5701" providerId="ADAL" clId="{C3829A66-347A-4691-B9F6-257F5550BCEF}" dt="2023-06-13T11:48:37.902" v="569" actId="478"/>
          <ac:cxnSpMkLst>
            <pc:docMk/>
            <pc:sldMk cId="3904430359" sldId="352"/>
            <ac:cxnSpMk id="33" creationId="{460F19B7-6835-AF47-8B12-D2228F7E7FD4}"/>
          </ac:cxnSpMkLst>
        </pc:cxnChg>
      </pc:sldChg>
      <pc:sldChg chg="delSp add mod ord modNotesTx">
        <pc:chgData name="衣容颉" userId="7850759c-c8eb-4857-ae90-e0a075ed5701" providerId="ADAL" clId="{C3829A66-347A-4691-B9F6-257F5550BCEF}" dt="2023-06-14T12:16:03.355" v="3536" actId="20577"/>
        <pc:sldMkLst>
          <pc:docMk/>
          <pc:sldMk cId="2683602956" sldId="353"/>
        </pc:sldMkLst>
        <pc:spChg chg="del">
          <ac:chgData name="衣容颉" userId="7850759c-c8eb-4857-ae90-e0a075ed5701" providerId="ADAL" clId="{C3829A66-347A-4691-B9F6-257F5550BCEF}" dt="2023-06-13T15:49:44.818" v="1829" actId="478"/>
          <ac:spMkLst>
            <pc:docMk/>
            <pc:sldMk cId="2683602956" sldId="353"/>
            <ac:spMk id="5" creationId="{682FEC7F-A133-8581-1259-1C6C74FF0211}"/>
          </ac:spMkLst>
        </pc:spChg>
        <pc:spChg chg="del">
          <ac:chgData name="衣容颉" userId="7850759c-c8eb-4857-ae90-e0a075ed5701" providerId="ADAL" clId="{C3829A66-347A-4691-B9F6-257F5550BCEF}" dt="2023-06-13T15:49:44.818" v="1829" actId="478"/>
          <ac:spMkLst>
            <pc:docMk/>
            <pc:sldMk cId="2683602956" sldId="353"/>
            <ac:spMk id="8" creationId="{4187D80C-A9D0-5088-13D0-03FB7BF40B2A}"/>
          </ac:spMkLst>
        </pc:spChg>
        <pc:spChg chg="del">
          <ac:chgData name="衣容颉" userId="7850759c-c8eb-4857-ae90-e0a075ed5701" providerId="ADAL" clId="{C3829A66-347A-4691-B9F6-257F5550BCEF}" dt="2023-06-13T15:49:44.818" v="1829" actId="478"/>
          <ac:spMkLst>
            <pc:docMk/>
            <pc:sldMk cId="2683602956" sldId="353"/>
            <ac:spMk id="22" creationId="{37B0FB9E-F9BB-F2F8-86AA-14E19AB48217}"/>
          </ac:spMkLst>
        </pc:spChg>
        <pc:spChg chg="del">
          <ac:chgData name="衣容颉" userId="7850759c-c8eb-4857-ae90-e0a075ed5701" providerId="ADAL" clId="{C3829A66-347A-4691-B9F6-257F5550BCEF}" dt="2023-06-13T15:49:44.818" v="1829" actId="478"/>
          <ac:spMkLst>
            <pc:docMk/>
            <pc:sldMk cId="2683602956" sldId="353"/>
            <ac:spMk id="35" creationId="{3C603937-5794-4676-D57A-625926E0A3AC}"/>
          </ac:spMkLst>
        </pc:spChg>
        <pc:spChg chg="del">
          <ac:chgData name="衣容颉" userId="7850759c-c8eb-4857-ae90-e0a075ed5701" providerId="ADAL" clId="{C3829A66-347A-4691-B9F6-257F5550BCEF}" dt="2023-06-13T15:49:44.818" v="1829" actId="478"/>
          <ac:spMkLst>
            <pc:docMk/>
            <pc:sldMk cId="2683602956" sldId="353"/>
            <ac:spMk id="37" creationId="{37A0AA72-9648-8F45-FBA9-F1679B3221D9}"/>
          </ac:spMkLst>
        </pc:spChg>
        <pc:picChg chg="del">
          <ac:chgData name="衣容颉" userId="7850759c-c8eb-4857-ae90-e0a075ed5701" providerId="ADAL" clId="{C3829A66-347A-4691-B9F6-257F5550BCEF}" dt="2023-06-13T15:49:44.818" v="1829" actId="478"/>
          <ac:picMkLst>
            <pc:docMk/>
            <pc:sldMk cId="2683602956" sldId="353"/>
            <ac:picMk id="4" creationId="{6811A803-5362-8ACC-7DEA-E568FBE925DC}"/>
          </ac:picMkLst>
        </pc:picChg>
      </pc:sldChg>
      <pc:sldChg chg="modNotesTx">
        <pc:chgData name="衣容颉" userId="7850759c-c8eb-4857-ae90-e0a075ed5701" providerId="ADAL" clId="{C3829A66-347A-4691-B9F6-257F5550BCEF}" dt="2023-06-14T14:15:56.991" v="3873" actId="20577"/>
        <pc:sldMkLst>
          <pc:docMk/>
          <pc:sldMk cId="353622489" sldId="354"/>
        </pc:sldMkLst>
      </pc:sldChg>
      <pc:sldChg chg="modSp mod modNotesTx">
        <pc:chgData name="衣容颉" userId="7850759c-c8eb-4857-ae90-e0a075ed5701" providerId="ADAL" clId="{C3829A66-347A-4691-B9F6-257F5550BCEF}" dt="2023-06-16T07:15:29.672" v="4728" actId="21"/>
        <pc:sldMkLst>
          <pc:docMk/>
          <pc:sldMk cId="3372868702" sldId="355"/>
        </pc:sldMkLst>
        <pc:spChg chg="mod">
          <ac:chgData name="衣容颉" userId="7850759c-c8eb-4857-ae90-e0a075ed5701" providerId="ADAL" clId="{C3829A66-347A-4691-B9F6-257F5550BCEF}" dt="2023-06-16T07:15:29.672" v="4728" actId="21"/>
          <ac:spMkLst>
            <pc:docMk/>
            <pc:sldMk cId="3372868702" sldId="355"/>
            <ac:spMk id="3" creationId="{E483F674-A648-684D-A1EE-8B3DE8CA33AA}"/>
          </ac:spMkLst>
        </pc:spChg>
      </pc:sldChg>
      <pc:sldChg chg="del modNotesTx">
        <pc:chgData name="衣容颉" userId="7850759c-c8eb-4857-ae90-e0a075ed5701" providerId="ADAL" clId="{C3829A66-347A-4691-B9F6-257F5550BCEF}" dt="2023-06-14T10:36:22.619" v="2417" actId="47"/>
        <pc:sldMkLst>
          <pc:docMk/>
          <pc:sldMk cId="177146004" sldId="356"/>
        </pc:sldMkLst>
      </pc:sldChg>
      <pc:sldChg chg="delSp modSp del mod modShow modNotesTx">
        <pc:chgData name="衣容颉" userId="7850759c-c8eb-4857-ae90-e0a075ed5701" providerId="ADAL" clId="{C3829A66-347A-4691-B9F6-257F5550BCEF}" dt="2023-06-16T04:20:37.503" v="4709" actId="47"/>
        <pc:sldMkLst>
          <pc:docMk/>
          <pc:sldMk cId="4211602498" sldId="357"/>
        </pc:sldMkLst>
        <pc:spChg chg="del mod">
          <ac:chgData name="衣容颉" userId="7850759c-c8eb-4857-ae90-e0a075ed5701" providerId="ADAL" clId="{C3829A66-347A-4691-B9F6-257F5550BCEF}" dt="2023-06-15T07:22:37.830" v="4482" actId="478"/>
          <ac:spMkLst>
            <pc:docMk/>
            <pc:sldMk cId="4211602498" sldId="357"/>
            <ac:spMk id="3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5T07:24:04.041" v="4498" actId="20577"/>
          <ac:spMkLst>
            <pc:docMk/>
            <pc:sldMk cId="4211602498" sldId="357"/>
            <ac:spMk id="5" creationId="{00000000-0000-0000-0000-000000000000}"/>
          </ac:spMkLst>
        </pc:spChg>
        <pc:graphicFrameChg chg="modGraphic">
          <ac:chgData name="衣容颉" userId="7850759c-c8eb-4857-ae90-e0a075ed5701" providerId="ADAL" clId="{C3829A66-347A-4691-B9F6-257F5550BCEF}" dt="2023-06-15T07:22:45.258" v="4483" actId="403"/>
          <ac:graphicFrameMkLst>
            <pc:docMk/>
            <pc:sldMk cId="4211602498" sldId="357"/>
            <ac:graphicFrameMk id="9" creationId="{CF778CC3-242A-FE7B-31BF-24D16E884F28}"/>
          </ac:graphicFrameMkLst>
        </pc:graphicFrameChg>
        <pc:graphicFrameChg chg="modGraphic">
          <ac:chgData name="衣容颉" userId="7850759c-c8eb-4857-ae90-e0a075ed5701" providerId="ADAL" clId="{C3829A66-347A-4691-B9F6-257F5550BCEF}" dt="2023-06-15T07:22:49.507" v="4484" actId="403"/>
          <ac:graphicFrameMkLst>
            <pc:docMk/>
            <pc:sldMk cId="4211602498" sldId="357"/>
            <ac:graphicFrameMk id="11" creationId="{39E91C91-B303-665B-E5DB-3D07742927F5}"/>
          </ac:graphicFrameMkLst>
        </pc:graphicFrameChg>
      </pc:sldChg>
      <pc:sldChg chg="modSp add del mod">
        <pc:chgData name="衣容颉" userId="7850759c-c8eb-4857-ae90-e0a075ed5701" providerId="ADAL" clId="{C3829A66-347A-4691-B9F6-257F5550BCEF}" dt="2023-06-15T07:23:37.281" v="4491" actId="2696"/>
        <pc:sldMkLst>
          <pc:docMk/>
          <pc:sldMk cId="1645695511" sldId="358"/>
        </pc:sldMkLst>
        <pc:spChg chg="mod">
          <ac:chgData name="衣容颉" userId="7850759c-c8eb-4857-ae90-e0a075ed5701" providerId="ADAL" clId="{C3829A66-347A-4691-B9F6-257F5550BCEF}" dt="2023-06-15T07:23:26.491" v="4490" actId="1076"/>
          <ac:spMkLst>
            <pc:docMk/>
            <pc:sldMk cId="1645695511" sldId="358"/>
            <ac:spMk id="5" creationId="{00000000-0000-0000-0000-000000000000}"/>
          </ac:spMkLst>
        </pc:spChg>
        <pc:graphicFrameChg chg="mod">
          <ac:chgData name="衣容颉" userId="7850759c-c8eb-4857-ae90-e0a075ed5701" providerId="ADAL" clId="{C3829A66-347A-4691-B9F6-257F5550BCEF}" dt="2023-06-15T07:23:17.283" v="4487" actId="1076"/>
          <ac:graphicFrameMkLst>
            <pc:docMk/>
            <pc:sldMk cId="1645695511" sldId="358"/>
            <ac:graphicFrameMk id="11" creationId="{39E91C91-B303-665B-E5DB-3D07742927F5}"/>
          </ac:graphicFrameMkLst>
        </pc:graphicFrameChg>
      </pc:sldChg>
      <pc:sldChg chg="addSp modSp add mod ord modNotesTx">
        <pc:chgData name="衣容颉" userId="7850759c-c8eb-4857-ae90-e0a075ed5701" providerId="ADAL" clId="{C3829A66-347A-4691-B9F6-257F5550BCEF}" dt="2023-06-16T04:20:30.736" v="4707"/>
        <pc:sldMkLst>
          <pc:docMk/>
          <pc:sldMk cId="2977572517" sldId="358"/>
        </pc:sldMkLst>
        <pc:spChg chg="add mod">
          <ac:chgData name="衣容颉" userId="7850759c-c8eb-4857-ae90-e0a075ed5701" providerId="ADAL" clId="{C3829A66-347A-4691-B9F6-257F5550BCEF}" dt="2023-06-15T07:24:39.892" v="4508" actId="1076"/>
          <ac:spMkLst>
            <pc:docMk/>
            <pc:sldMk cId="2977572517" sldId="358"/>
            <ac:spMk id="4" creationId="{07B2B54E-50A4-5C7A-EF48-E081D08B89A3}"/>
          </ac:spMkLst>
        </pc:spChg>
        <pc:spChg chg="mod">
          <ac:chgData name="衣容颉" userId="7850759c-c8eb-4857-ae90-e0a075ed5701" providerId="ADAL" clId="{C3829A66-347A-4691-B9F6-257F5550BCEF}" dt="2023-06-15T07:25:10.698" v="4523" actId="1076"/>
          <ac:spMkLst>
            <pc:docMk/>
            <pc:sldMk cId="2977572517" sldId="358"/>
            <ac:spMk id="5" creationId="{00000000-0000-0000-0000-000000000000}"/>
          </ac:spMkLst>
        </pc:spChg>
        <pc:graphicFrameChg chg="mod modGraphic">
          <ac:chgData name="衣容颉" userId="7850759c-c8eb-4857-ae90-e0a075ed5701" providerId="ADAL" clId="{C3829A66-347A-4691-B9F6-257F5550BCEF}" dt="2023-06-15T07:25:34.043" v="4525" actId="14100"/>
          <ac:graphicFrameMkLst>
            <pc:docMk/>
            <pc:sldMk cId="2977572517" sldId="358"/>
            <ac:graphicFrameMk id="9" creationId="{CF778CC3-242A-FE7B-31BF-24D16E884F28}"/>
          </ac:graphicFrameMkLst>
        </pc:graphicFrameChg>
        <pc:graphicFrameChg chg="mod modGraphic">
          <ac:chgData name="衣容颉" userId="7850759c-c8eb-4857-ae90-e0a075ed5701" providerId="ADAL" clId="{C3829A66-347A-4691-B9F6-257F5550BCEF}" dt="2023-06-15T07:25:42.667" v="4527" actId="14100"/>
          <ac:graphicFrameMkLst>
            <pc:docMk/>
            <pc:sldMk cId="2977572517" sldId="358"/>
            <ac:graphicFrameMk id="11" creationId="{39E91C91-B303-665B-E5DB-3D07742927F5}"/>
          </ac:graphicFrameMkLst>
        </pc:graphicFrameChg>
      </pc:sldChg>
      <pc:sldChg chg="add">
        <pc:chgData name="衣容颉" userId="7850759c-c8eb-4857-ae90-e0a075ed5701" providerId="ADAL" clId="{C3829A66-347A-4691-B9F6-257F5550BCEF}" dt="2023-06-16T04:20:24.316" v="4706" actId="2890"/>
        <pc:sldMkLst>
          <pc:docMk/>
          <pc:sldMk cId="3480636994" sldId="359"/>
        </pc:sldMkLst>
      </pc:sldChg>
      <pc:sldChg chg="addSp delSp modSp mod modNotesTx">
        <pc:chgData name="衣容颉" userId="7850759c-c8eb-4857-ae90-e0a075ed5701" providerId="ADAL" clId="{C3829A66-347A-4691-B9F6-257F5550BCEF}" dt="2023-06-16T07:27:22.882" v="4804" actId="20577"/>
        <pc:sldMkLst>
          <pc:docMk/>
          <pc:sldMk cId="4123435812" sldId="360"/>
        </pc:sldMkLst>
        <pc:spChg chg="mod">
          <ac:chgData name="衣容颉" userId="7850759c-c8eb-4857-ae90-e0a075ed5701" providerId="ADAL" clId="{C3829A66-347A-4691-B9F6-257F5550BCEF}" dt="2023-06-16T07:25:16.791" v="4785" actId="1076"/>
          <ac:spMkLst>
            <pc:docMk/>
            <pc:sldMk cId="4123435812" sldId="360"/>
            <ac:spMk id="3" creationId="{62E65399-B7C9-DA29-1BAE-E0D9668762EE}"/>
          </ac:spMkLst>
        </pc:spChg>
        <pc:spChg chg="add mod">
          <ac:chgData name="衣容颉" userId="7850759c-c8eb-4857-ae90-e0a075ed5701" providerId="ADAL" clId="{C3829A66-347A-4691-B9F6-257F5550BCEF}" dt="2023-06-16T07:24:50.813" v="4784" actId="20577"/>
          <ac:spMkLst>
            <pc:docMk/>
            <pc:sldMk cId="4123435812" sldId="360"/>
            <ac:spMk id="4" creationId="{827D3343-1515-134F-0A47-237B585F85FC}"/>
          </ac:spMkLst>
        </pc:spChg>
        <pc:spChg chg="mod">
          <ac:chgData name="衣容颉" userId="7850759c-c8eb-4857-ae90-e0a075ed5701" providerId="ADAL" clId="{C3829A66-347A-4691-B9F6-257F5550BCEF}" dt="2023-06-16T07:25:16.791" v="4785" actId="1076"/>
          <ac:spMkLst>
            <pc:docMk/>
            <pc:sldMk cId="4123435812" sldId="360"/>
            <ac:spMk id="6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6T07:25:16.791" v="4785" actId="1076"/>
          <ac:spMkLst>
            <pc:docMk/>
            <pc:sldMk cId="4123435812" sldId="360"/>
            <ac:spMk id="7" creationId="{00000000-0000-0000-0000-000000000000}"/>
          </ac:spMkLst>
        </pc:spChg>
        <pc:spChg chg="mod">
          <ac:chgData name="衣容颉" userId="7850759c-c8eb-4857-ae90-e0a075ed5701" providerId="ADAL" clId="{C3829A66-347A-4691-B9F6-257F5550BCEF}" dt="2023-06-16T07:25:37.796" v="4789" actId="1076"/>
          <ac:spMkLst>
            <pc:docMk/>
            <pc:sldMk cId="4123435812" sldId="360"/>
            <ac:spMk id="8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6T07:11:25.446" v="4720" actId="478"/>
          <ac:spMkLst>
            <pc:docMk/>
            <pc:sldMk cId="4123435812" sldId="360"/>
            <ac:spMk id="10" creationId="{00000000-0000-0000-0000-000000000000}"/>
          </ac:spMkLst>
        </pc:spChg>
        <pc:picChg chg="mod">
          <ac:chgData name="衣容颉" userId="7850759c-c8eb-4857-ae90-e0a075ed5701" providerId="ADAL" clId="{C3829A66-347A-4691-B9F6-257F5550BCEF}" dt="2023-06-16T07:25:16.791" v="4785" actId="1076"/>
          <ac:picMkLst>
            <pc:docMk/>
            <pc:sldMk cId="4123435812" sldId="360"/>
            <ac:picMk id="12" creationId="{843777C0-7F11-0A00-A512-F413FDDABF8E}"/>
          </ac:picMkLst>
        </pc:picChg>
        <pc:picChg chg="mod">
          <ac:chgData name="衣容颉" userId="7850759c-c8eb-4857-ae90-e0a075ed5701" providerId="ADAL" clId="{C3829A66-347A-4691-B9F6-257F5550BCEF}" dt="2023-06-16T07:25:16.791" v="4785" actId="1076"/>
          <ac:picMkLst>
            <pc:docMk/>
            <pc:sldMk cId="4123435812" sldId="360"/>
            <ac:picMk id="1026" creationId="{90AD92CC-D64D-01BA-7966-012A0CAFD233}"/>
          </ac:picMkLst>
        </pc:picChg>
        <pc:picChg chg="mod">
          <ac:chgData name="衣容颉" userId="7850759c-c8eb-4857-ae90-e0a075ed5701" providerId="ADAL" clId="{C3829A66-347A-4691-B9F6-257F5550BCEF}" dt="2023-06-16T07:25:16.791" v="4785" actId="1076"/>
          <ac:picMkLst>
            <pc:docMk/>
            <pc:sldMk cId="4123435812" sldId="360"/>
            <ac:picMk id="2052" creationId="{42FCFEA8-AB6B-EBE7-0B19-297FC5E972E5}"/>
          </ac:picMkLst>
        </pc:picChg>
      </pc:sldChg>
      <pc:sldChg chg="modSp mod">
        <pc:chgData name="衣容颉" userId="7850759c-c8eb-4857-ae90-e0a075ed5701" providerId="ADAL" clId="{C3829A66-347A-4691-B9F6-257F5550BCEF}" dt="2023-06-16T07:09:14.932" v="4710" actId="14100"/>
        <pc:sldMkLst>
          <pc:docMk/>
          <pc:sldMk cId="3680513582" sldId="361"/>
        </pc:sldMkLst>
        <pc:spChg chg="mod">
          <ac:chgData name="衣容颉" userId="7850759c-c8eb-4857-ae90-e0a075ed5701" providerId="ADAL" clId="{C3829A66-347A-4691-B9F6-257F5550BCEF}" dt="2023-06-16T07:09:14.932" v="4710" actId="14100"/>
          <ac:spMkLst>
            <pc:docMk/>
            <pc:sldMk cId="3680513582" sldId="361"/>
            <ac:spMk id="3" creationId="{CE55D9E4-86F6-383C-679F-890DF1912913}"/>
          </ac:spMkLst>
        </pc:spChg>
      </pc:sldChg>
      <pc:sldChg chg="delSp add ord modNotesTx">
        <pc:chgData name="衣容颉" userId="7850759c-c8eb-4857-ae90-e0a075ed5701" providerId="ADAL" clId="{C3829A66-347A-4691-B9F6-257F5550BCEF}" dt="2023-06-16T07:35:21.414" v="4932"/>
        <pc:sldMkLst>
          <pc:docMk/>
          <pc:sldMk cId="1557420751" sldId="362"/>
        </pc:sldMkLst>
        <pc:spChg chg="del">
          <ac:chgData name="衣容颉" userId="7850759c-c8eb-4857-ae90-e0a075ed5701" providerId="ADAL" clId="{C3829A66-347A-4691-B9F6-257F5550BCEF}" dt="2023-06-16T07:25:57.071" v="4792" actId="478"/>
          <ac:spMkLst>
            <pc:docMk/>
            <pc:sldMk cId="1557420751" sldId="362"/>
            <ac:spMk id="3" creationId="{62E65399-B7C9-DA29-1BAE-E0D9668762EE}"/>
          </ac:spMkLst>
        </pc:spChg>
        <pc:spChg chg="del">
          <ac:chgData name="衣容颉" userId="7850759c-c8eb-4857-ae90-e0a075ed5701" providerId="ADAL" clId="{C3829A66-347A-4691-B9F6-257F5550BCEF}" dt="2023-06-16T07:25:57.071" v="4792" actId="478"/>
          <ac:spMkLst>
            <pc:docMk/>
            <pc:sldMk cId="1557420751" sldId="362"/>
            <ac:spMk id="6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6T07:25:57.071" v="4792" actId="478"/>
          <ac:spMkLst>
            <pc:docMk/>
            <pc:sldMk cId="1557420751" sldId="362"/>
            <ac:spMk id="7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6T07:25:57.071" v="4792" actId="478"/>
          <ac:spMkLst>
            <pc:docMk/>
            <pc:sldMk cId="1557420751" sldId="362"/>
            <ac:spMk id="8" creationId="{00000000-0000-0000-0000-000000000000}"/>
          </ac:spMkLst>
        </pc:spChg>
        <pc:picChg chg="del">
          <ac:chgData name="衣容颉" userId="7850759c-c8eb-4857-ae90-e0a075ed5701" providerId="ADAL" clId="{C3829A66-347A-4691-B9F6-257F5550BCEF}" dt="2023-06-16T07:25:57.071" v="4792" actId="478"/>
          <ac:picMkLst>
            <pc:docMk/>
            <pc:sldMk cId="1557420751" sldId="362"/>
            <ac:picMk id="12" creationId="{843777C0-7F11-0A00-A512-F413FDDABF8E}"/>
          </ac:picMkLst>
        </pc:picChg>
        <pc:picChg chg="del">
          <ac:chgData name="衣容颉" userId="7850759c-c8eb-4857-ae90-e0a075ed5701" providerId="ADAL" clId="{C3829A66-347A-4691-B9F6-257F5550BCEF}" dt="2023-06-16T07:25:57.071" v="4792" actId="478"/>
          <ac:picMkLst>
            <pc:docMk/>
            <pc:sldMk cId="1557420751" sldId="362"/>
            <ac:picMk id="1026" creationId="{90AD92CC-D64D-01BA-7966-012A0CAFD233}"/>
          </ac:picMkLst>
        </pc:picChg>
        <pc:picChg chg="del">
          <ac:chgData name="衣容颉" userId="7850759c-c8eb-4857-ae90-e0a075ed5701" providerId="ADAL" clId="{C3829A66-347A-4691-B9F6-257F5550BCEF}" dt="2023-06-16T07:25:57.071" v="4792" actId="478"/>
          <ac:picMkLst>
            <pc:docMk/>
            <pc:sldMk cId="1557420751" sldId="362"/>
            <ac:picMk id="2052" creationId="{42FCFEA8-AB6B-EBE7-0B19-297FC5E972E5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6T07:29:07.856" v="4829" actId="1076"/>
        <pc:sldMkLst>
          <pc:docMk/>
          <pc:sldMk cId="1649364297" sldId="363"/>
        </pc:sldMkLst>
        <pc:spChg chg="del">
          <ac:chgData name="衣容颉" userId="7850759c-c8eb-4857-ae90-e0a075ed5701" providerId="ADAL" clId="{C3829A66-347A-4691-B9F6-257F5550BCEF}" dt="2023-06-16T07:27:36.584" v="4806" actId="478"/>
          <ac:spMkLst>
            <pc:docMk/>
            <pc:sldMk cId="1649364297" sldId="363"/>
            <ac:spMk id="3" creationId="{62E65399-B7C9-DA29-1BAE-E0D9668762EE}"/>
          </ac:spMkLst>
        </pc:spChg>
        <pc:spChg chg="add del mod">
          <ac:chgData name="衣容颉" userId="7850759c-c8eb-4857-ae90-e0a075ed5701" providerId="ADAL" clId="{C3829A66-347A-4691-B9F6-257F5550BCEF}" dt="2023-06-16T07:27:55.237" v="4808"/>
          <ac:spMkLst>
            <pc:docMk/>
            <pc:sldMk cId="1649364297" sldId="363"/>
            <ac:spMk id="5" creationId="{7632F861-0CAB-CCAC-1FFD-6EA403E3167B}"/>
          </ac:spMkLst>
        </pc:spChg>
        <pc:spChg chg="del">
          <ac:chgData name="衣容颉" userId="7850759c-c8eb-4857-ae90-e0a075ed5701" providerId="ADAL" clId="{C3829A66-347A-4691-B9F6-257F5550BCEF}" dt="2023-06-16T07:27:36.584" v="4806" actId="478"/>
          <ac:spMkLst>
            <pc:docMk/>
            <pc:sldMk cId="1649364297" sldId="363"/>
            <ac:spMk id="6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6T07:27:36.584" v="4806" actId="478"/>
          <ac:spMkLst>
            <pc:docMk/>
            <pc:sldMk cId="1649364297" sldId="363"/>
            <ac:spMk id="7" creationId="{00000000-0000-0000-0000-000000000000}"/>
          </ac:spMkLst>
        </pc:spChg>
        <pc:spChg chg="del">
          <ac:chgData name="衣容颉" userId="7850759c-c8eb-4857-ae90-e0a075ed5701" providerId="ADAL" clId="{C3829A66-347A-4691-B9F6-257F5550BCEF}" dt="2023-06-16T07:27:36.584" v="4806" actId="478"/>
          <ac:spMkLst>
            <pc:docMk/>
            <pc:sldMk cId="1649364297" sldId="363"/>
            <ac:spMk id="8" creationId="{00000000-0000-0000-0000-000000000000}"/>
          </ac:spMkLst>
        </pc:spChg>
        <pc:spChg chg="add mod">
          <ac:chgData name="衣容颉" userId="7850759c-c8eb-4857-ae90-e0a075ed5701" providerId="ADAL" clId="{C3829A66-347A-4691-B9F6-257F5550BCEF}" dt="2023-06-16T07:28:13.200" v="4810" actId="1076"/>
          <ac:spMkLst>
            <pc:docMk/>
            <pc:sldMk cId="1649364297" sldId="363"/>
            <ac:spMk id="9" creationId="{BA876B19-6E3D-E627-69F3-390AFDD81C3D}"/>
          </ac:spMkLst>
        </pc:spChg>
        <pc:spChg chg="add mod">
          <ac:chgData name="衣容颉" userId="7850759c-c8eb-4857-ae90-e0a075ed5701" providerId="ADAL" clId="{C3829A66-347A-4691-B9F6-257F5550BCEF}" dt="2023-06-16T07:29:07.856" v="4829" actId="1076"/>
          <ac:spMkLst>
            <pc:docMk/>
            <pc:sldMk cId="1649364297" sldId="363"/>
            <ac:spMk id="10" creationId="{740C6C96-E814-98D9-EC69-D924AB118DAC}"/>
          </ac:spMkLst>
        </pc:spChg>
        <pc:picChg chg="del">
          <ac:chgData name="衣容颉" userId="7850759c-c8eb-4857-ae90-e0a075ed5701" providerId="ADAL" clId="{C3829A66-347A-4691-B9F6-257F5550BCEF}" dt="2023-06-16T07:27:36.584" v="4806" actId="478"/>
          <ac:picMkLst>
            <pc:docMk/>
            <pc:sldMk cId="1649364297" sldId="363"/>
            <ac:picMk id="12" creationId="{843777C0-7F11-0A00-A512-F413FDDABF8E}"/>
          </ac:picMkLst>
        </pc:picChg>
        <pc:picChg chg="del">
          <ac:chgData name="衣容颉" userId="7850759c-c8eb-4857-ae90-e0a075ed5701" providerId="ADAL" clId="{C3829A66-347A-4691-B9F6-257F5550BCEF}" dt="2023-06-16T07:27:36.584" v="4806" actId="478"/>
          <ac:picMkLst>
            <pc:docMk/>
            <pc:sldMk cId="1649364297" sldId="363"/>
            <ac:picMk id="1026" creationId="{90AD92CC-D64D-01BA-7966-012A0CAFD233}"/>
          </ac:picMkLst>
        </pc:picChg>
        <pc:picChg chg="del">
          <ac:chgData name="衣容颉" userId="7850759c-c8eb-4857-ae90-e0a075ed5701" providerId="ADAL" clId="{C3829A66-347A-4691-B9F6-257F5550BCEF}" dt="2023-06-16T07:27:36.584" v="4806" actId="478"/>
          <ac:picMkLst>
            <pc:docMk/>
            <pc:sldMk cId="1649364297" sldId="363"/>
            <ac:picMk id="2052" creationId="{42FCFEA8-AB6B-EBE7-0B19-297FC5E972E5}"/>
          </ac:picMkLst>
        </pc:picChg>
      </pc:sldChg>
      <pc:sldChg chg="addSp modSp add mod ord modNotesTx">
        <pc:chgData name="衣容颉" userId="7850759c-c8eb-4857-ae90-e0a075ed5701" providerId="ADAL" clId="{C3829A66-347A-4691-B9F6-257F5550BCEF}" dt="2023-06-16T07:33:53.538" v="4913" actId="20577"/>
        <pc:sldMkLst>
          <pc:docMk/>
          <pc:sldMk cId="3060394577" sldId="364"/>
        </pc:sldMkLst>
        <pc:spChg chg="add mod">
          <ac:chgData name="衣容颉" userId="7850759c-c8eb-4857-ae90-e0a075ed5701" providerId="ADAL" clId="{C3829A66-347A-4691-B9F6-257F5550BCEF}" dt="2023-06-16T07:32:23.409" v="4889" actId="1076"/>
          <ac:spMkLst>
            <pc:docMk/>
            <pc:sldMk cId="3060394577" sldId="364"/>
            <ac:spMk id="3" creationId="{22298885-AC02-4779-81B8-A5D9F66CA361}"/>
          </ac:spMkLst>
        </pc:spChg>
        <pc:spChg chg="mod">
          <ac:chgData name="衣容颉" userId="7850759c-c8eb-4857-ae90-e0a075ed5701" providerId="ADAL" clId="{C3829A66-347A-4691-B9F6-257F5550BCEF}" dt="2023-06-16T07:32:05.733" v="4887" actId="20577"/>
          <ac:spMkLst>
            <pc:docMk/>
            <pc:sldMk cId="3060394577" sldId="364"/>
            <ac:spMk id="4" creationId="{827D3343-1515-134F-0A47-237B585F85FC}"/>
          </ac:spMkLst>
        </pc:spChg>
        <pc:picChg chg="add mod">
          <ac:chgData name="衣容颉" userId="7850759c-c8eb-4857-ae90-e0a075ed5701" providerId="ADAL" clId="{C3829A66-347A-4691-B9F6-257F5550BCEF}" dt="2023-06-16T07:32:23.409" v="4889" actId="1076"/>
          <ac:picMkLst>
            <pc:docMk/>
            <pc:sldMk cId="3060394577" sldId="364"/>
            <ac:picMk id="5" creationId="{F42FC23A-C873-6C72-B05F-46108838259B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6T07:34:01.959" v="4915" actId="20577"/>
        <pc:sldMkLst>
          <pc:docMk/>
          <pc:sldMk cId="2963597828" sldId="365"/>
        </pc:sldMkLst>
        <pc:spChg chg="del">
          <ac:chgData name="衣容颉" userId="7850759c-c8eb-4857-ae90-e0a075ed5701" providerId="ADAL" clId="{C3829A66-347A-4691-B9F6-257F5550BCEF}" dt="2023-06-16T07:32:59.695" v="4900" actId="478"/>
          <ac:spMkLst>
            <pc:docMk/>
            <pc:sldMk cId="2963597828" sldId="365"/>
            <ac:spMk id="3" creationId="{22298885-AC02-4779-81B8-A5D9F66CA361}"/>
          </ac:spMkLst>
        </pc:spChg>
        <pc:spChg chg="mod">
          <ac:chgData name="衣容颉" userId="7850759c-c8eb-4857-ae90-e0a075ed5701" providerId="ADAL" clId="{C3829A66-347A-4691-B9F6-257F5550BCEF}" dt="2023-06-16T07:33:04.205" v="4903" actId="20577"/>
          <ac:spMkLst>
            <pc:docMk/>
            <pc:sldMk cId="2963597828" sldId="365"/>
            <ac:spMk id="4" creationId="{827D3343-1515-134F-0A47-237B585F85FC}"/>
          </ac:spMkLst>
        </pc:spChg>
        <pc:spChg chg="add mod">
          <ac:chgData name="衣容颉" userId="7850759c-c8eb-4857-ae90-e0a075ed5701" providerId="ADAL" clId="{C3829A66-347A-4691-B9F6-257F5550BCEF}" dt="2023-06-16T07:33:29.274" v="4911" actId="1036"/>
          <ac:spMkLst>
            <pc:docMk/>
            <pc:sldMk cId="2963597828" sldId="365"/>
            <ac:spMk id="7" creationId="{29AAB288-1199-F8CE-965D-FC33944B5D62}"/>
          </ac:spMkLst>
        </pc:spChg>
        <pc:picChg chg="del">
          <ac:chgData name="衣容颉" userId="7850759c-c8eb-4857-ae90-e0a075ed5701" providerId="ADAL" clId="{C3829A66-347A-4691-B9F6-257F5550BCEF}" dt="2023-06-16T07:32:57.816" v="4899" actId="478"/>
          <ac:picMkLst>
            <pc:docMk/>
            <pc:sldMk cId="2963597828" sldId="365"/>
            <ac:picMk id="5" creationId="{F42FC23A-C873-6C72-B05F-46108838259B}"/>
          </ac:picMkLst>
        </pc:picChg>
        <pc:picChg chg="add mod">
          <ac:chgData name="衣容颉" userId="7850759c-c8eb-4857-ae90-e0a075ed5701" providerId="ADAL" clId="{C3829A66-347A-4691-B9F6-257F5550BCEF}" dt="2023-06-16T07:33:29.274" v="4911" actId="1036"/>
          <ac:picMkLst>
            <pc:docMk/>
            <pc:sldMk cId="2963597828" sldId="365"/>
            <ac:picMk id="6" creationId="{1D7E650A-8CED-7DE0-84A2-67D8EFF38106}"/>
          </ac:picMkLst>
        </pc:picChg>
      </pc:sldChg>
      <pc:sldChg chg="addSp delSp modSp add mod modNotesTx">
        <pc:chgData name="衣容颉" userId="7850759c-c8eb-4857-ae90-e0a075ed5701" providerId="ADAL" clId="{C3829A66-347A-4691-B9F6-257F5550BCEF}" dt="2023-06-16T07:34:25.989" v="4922" actId="20577"/>
        <pc:sldMkLst>
          <pc:docMk/>
          <pc:sldMk cId="4200841892" sldId="366"/>
        </pc:sldMkLst>
        <pc:spChg chg="del">
          <ac:chgData name="衣容颉" userId="7850759c-c8eb-4857-ae90-e0a075ed5701" providerId="ADAL" clId="{C3829A66-347A-4691-B9F6-257F5550BCEF}" dt="2023-06-16T07:32:53.810" v="4898" actId="478"/>
          <ac:spMkLst>
            <pc:docMk/>
            <pc:sldMk cId="4200841892" sldId="366"/>
            <ac:spMk id="3" creationId="{22298885-AC02-4779-81B8-A5D9F66CA361}"/>
          </ac:spMkLst>
        </pc:spChg>
        <pc:spChg chg="mod">
          <ac:chgData name="衣容颉" userId="7850759c-c8eb-4857-ae90-e0a075ed5701" providerId="ADAL" clId="{C3829A66-347A-4691-B9F6-257F5550BCEF}" dt="2023-06-16T07:34:25.989" v="4922" actId="20577"/>
          <ac:spMkLst>
            <pc:docMk/>
            <pc:sldMk cId="4200841892" sldId="366"/>
            <ac:spMk id="4" creationId="{827D3343-1515-134F-0A47-237B585F85FC}"/>
          </ac:spMkLst>
        </pc:spChg>
        <pc:spChg chg="add del mod">
          <ac:chgData name="衣容颉" userId="7850759c-c8eb-4857-ae90-e0a075ed5701" providerId="ADAL" clId="{C3829A66-347A-4691-B9F6-257F5550BCEF}" dt="2023-06-16T07:34:23.079" v="4920" actId="478"/>
          <ac:spMkLst>
            <pc:docMk/>
            <pc:sldMk cId="4200841892" sldId="366"/>
            <ac:spMk id="6" creationId="{ED7468ED-8826-8C59-AF8F-F0BF0C0AD3F1}"/>
          </ac:spMkLst>
        </pc:spChg>
        <pc:picChg chg="del">
          <ac:chgData name="衣容颉" userId="7850759c-c8eb-4857-ae90-e0a075ed5701" providerId="ADAL" clId="{C3829A66-347A-4691-B9F6-257F5550BCEF}" dt="2023-06-16T07:32:46.624" v="4895" actId="478"/>
          <ac:picMkLst>
            <pc:docMk/>
            <pc:sldMk cId="4200841892" sldId="366"/>
            <ac:picMk id="5" creationId="{F42FC23A-C873-6C72-B05F-46108838259B}"/>
          </ac:picMkLst>
        </pc:picChg>
        <pc:picChg chg="add del mod">
          <ac:chgData name="衣容颉" userId="7850759c-c8eb-4857-ae90-e0a075ed5701" providerId="ADAL" clId="{C3829A66-347A-4691-B9F6-257F5550BCEF}" dt="2023-06-16T07:34:23.674" v="4921" actId="478"/>
          <ac:picMkLst>
            <pc:docMk/>
            <pc:sldMk cId="4200841892" sldId="366"/>
            <ac:picMk id="7" creationId="{EA74775E-304D-95AC-0F2F-E02AC047B3BA}"/>
          </ac:picMkLst>
        </pc:picChg>
      </pc:sldChg>
      <pc:sldChg chg="add modNotesTx">
        <pc:chgData name="衣容颉" userId="7850759c-c8eb-4857-ae90-e0a075ed5701" providerId="ADAL" clId="{C3829A66-347A-4691-B9F6-257F5550BCEF}" dt="2023-06-16T07:34:18.167" v="4918" actId="20577"/>
        <pc:sldMkLst>
          <pc:docMk/>
          <pc:sldMk cId="2893784128" sldId="367"/>
        </pc:sldMkLst>
      </pc:sldChg>
      <pc:sldChg chg="modSp add mod ord modNotesTx">
        <pc:chgData name="衣容颉" userId="7850759c-c8eb-4857-ae90-e0a075ed5701" providerId="ADAL" clId="{C3829A66-347A-4691-B9F6-257F5550BCEF}" dt="2023-06-16T07:34:59.901" v="4930"/>
        <pc:sldMkLst>
          <pc:docMk/>
          <pc:sldMk cId="3828236792" sldId="368"/>
        </pc:sldMkLst>
        <pc:spChg chg="mod">
          <ac:chgData name="衣容颉" userId="7850759c-c8eb-4857-ae90-e0a075ed5701" providerId="ADAL" clId="{C3829A66-347A-4691-B9F6-257F5550BCEF}" dt="2023-06-16T07:34:41.438" v="4924" actId="20577"/>
          <ac:spMkLst>
            <pc:docMk/>
            <pc:sldMk cId="3828236792" sldId="368"/>
            <ac:spMk id="4" creationId="{827D3343-1515-134F-0A47-237B585F85FC}"/>
          </ac:spMkLst>
        </pc:spChg>
      </pc:sldChg>
      <pc:sldChg chg="addSp delSp modSp add mod modNotesTx">
        <pc:chgData name="衣容颉" userId="7850759c-c8eb-4857-ae90-e0a075ed5701" providerId="ADAL" clId="{C3829A66-347A-4691-B9F6-257F5550BCEF}" dt="2023-06-16T08:01:38.409" v="5319" actId="6549"/>
        <pc:sldMkLst>
          <pc:docMk/>
          <pc:sldMk cId="2251914690" sldId="369"/>
        </pc:sldMkLst>
        <pc:spChg chg="add del">
          <ac:chgData name="衣容颉" userId="7850759c-c8eb-4857-ae90-e0a075ed5701" providerId="ADAL" clId="{C3829A66-347A-4691-B9F6-257F5550BCEF}" dt="2023-06-16T07:43:37.292" v="5041" actId="478"/>
          <ac:spMkLst>
            <pc:docMk/>
            <pc:sldMk cId="2251914690" sldId="369"/>
            <ac:spMk id="3" creationId="{87AD8EBF-FE8B-40D0-44F9-4672677DFB65}"/>
          </ac:spMkLst>
        </pc:spChg>
        <pc:spChg chg="mod">
          <ac:chgData name="衣容颉" userId="7850759c-c8eb-4857-ae90-e0a075ed5701" providerId="ADAL" clId="{C3829A66-347A-4691-B9F6-257F5550BCEF}" dt="2023-06-16T07:50:40.471" v="5120" actId="1076"/>
          <ac:spMkLst>
            <pc:docMk/>
            <pc:sldMk cId="2251914690" sldId="369"/>
            <ac:spMk id="4" creationId="{390F6548-C15E-B1ED-76E0-EFB841257FDA}"/>
          </ac:spMkLst>
        </pc:spChg>
        <pc:spChg chg="mod">
          <ac:chgData name="衣容颉" userId="7850759c-c8eb-4857-ae90-e0a075ed5701" providerId="ADAL" clId="{C3829A66-347A-4691-B9F6-257F5550BCEF}" dt="2023-06-16T07:53:45.875" v="5145" actId="20577"/>
          <ac:spMkLst>
            <pc:docMk/>
            <pc:sldMk cId="2251914690" sldId="369"/>
            <ac:spMk id="6" creationId="{557ED54E-98B7-E9DE-9D2D-4B89986FA34F}"/>
          </ac:spMkLst>
        </pc:spChg>
        <pc:spChg chg="add mod">
          <ac:chgData name="衣容颉" userId="7850759c-c8eb-4857-ae90-e0a075ed5701" providerId="ADAL" clId="{C3829A66-347A-4691-B9F6-257F5550BCEF}" dt="2023-06-16T07:47:19.491" v="5072" actId="1076"/>
          <ac:spMkLst>
            <pc:docMk/>
            <pc:sldMk cId="2251914690" sldId="369"/>
            <ac:spMk id="14" creationId="{3B6A9319-B5DA-6EB6-0D1B-2D0B03A591F3}"/>
          </ac:spMkLst>
        </pc:spChg>
        <pc:spChg chg="add mod">
          <ac:chgData name="衣容颉" userId="7850759c-c8eb-4857-ae90-e0a075ed5701" providerId="ADAL" clId="{C3829A66-347A-4691-B9F6-257F5550BCEF}" dt="2023-06-16T07:50:47.737" v="5122" actId="1076"/>
          <ac:spMkLst>
            <pc:docMk/>
            <pc:sldMk cId="2251914690" sldId="369"/>
            <ac:spMk id="15" creationId="{839E0D38-BD5D-470E-E914-2B2828C2D9DC}"/>
          </ac:spMkLst>
        </pc:spChg>
        <pc:spChg chg="add mod">
          <ac:chgData name="衣容颉" userId="7850759c-c8eb-4857-ae90-e0a075ed5701" providerId="ADAL" clId="{C3829A66-347A-4691-B9F6-257F5550BCEF}" dt="2023-06-16T07:50:52.614" v="5123" actId="1076"/>
          <ac:spMkLst>
            <pc:docMk/>
            <pc:sldMk cId="2251914690" sldId="369"/>
            <ac:spMk id="17" creationId="{A9E42BE6-270F-92D5-C942-039E9CFD46A0}"/>
          </ac:spMkLst>
        </pc:spChg>
        <pc:picChg chg="mod modCrop">
          <ac:chgData name="衣容颉" userId="7850759c-c8eb-4857-ae90-e0a075ed5701" providerId="ADAL" clId="{C3829A66-347A-4691-B9F6-257F5550BCEF}" dt="2023-06-16T07:50:28.657" v="5116" actId="732"/>
          <ac:picMkLst>
            <pc:docMk/>
            <pc:sldMk cId="2251914690" sldId="369"/>
            <ac:picMk id="5" creationId="{C1A1F530-4ABC-C8CC-D57E-2957C6EC0536}"/>
          </ac:picMkLst>
        </pc:picChg>
        <pc:cxnChg chg="add mod">
          <ac:chgData name="衣容颉" userId="7850759c-c8eb-4857-ae90-e0a075ed5701" providerId="ADAL" clId="{C3829A66-347A-4691-B9F6-257F5550BCEF}" dt="2023-06-16T07:44:29.763" v="5049" actId="108"/>
          <ac:cxnSpMkLst>
            <pc:docMk/>
            <pc:sldMk cId="2251914690" sldId="369"/>
            <ac:cxnSpMk id="8" creationId="{2212FCE5-C5AB-7DC3-4891-D4E54FC2D24F}"/>
          </ac:cxnSpMkLst>
        </pc:cxnChg>
        <pc:cxnChg chg="add mod">
          <ac:chgData name="衣容颉" userId="7850759c-c8eb-4857-ae90-e0a075ed5701" providerId="ADAL" clId="{C3829A66-347A-4691-B9F6-257F5550BCEF}" dt="2023-06-16T07:44:40.284" v="5051" actId="1582"/>
          <ac:cxnSpMkLst>
            <pc:docMk/>
            <pc:sldMk cId="2251914690" sldId="369"/>
            <ac:cxnSpMk id="10" creationId="{7663F73A-F565-7B17-3473-A32EF3666C27}"/>
          </ac:cxnSpMkLst>
        </pc:cxnChg>
        <pc:cxnChg chg="add mod">
          <ac:chgData name="衣容颉" userId="7850759c-c8eb-4857-ae90-e0a075ed5701" providerId="ADAL" clId="{C3829A66-347A-4691-B9F6-257F5550BCEF}" dt="2023-06-16T07:45:55.068" v="5055" actId="14100"/>
          <ac:cxnSpMkLst>
            <pc:docMk/>
            <pc:sldMk cId="2251914690" sldId="369"/>
            <ac:cxnSpMk id="11" creationId="{B060DFDA-8E41-161A-9B58-C6F815E9AC8D}"/>
          </ac:cxnSpMkLst>
        </pc:cxnChg>
        <pc:cxnChg chg="add mod">
          <ac:chgData name="衣容颉" userId="7850759c-c8eb-4857-ae90-e0a075ed5701" providerId="ADAL" clId="{C3829A66-347A-4691-B9F6-257F5550BCEF}" dt="2023-06-16T07:51:35.678" v="5130" actId="1076"/>
          <ac:cxnSpMkLst>
            <pc:docMk/>
            <pc:sldMk cId="2251914690" sldId="369"/>
            <ac:cxnSpMk id="21" creationId="{7919F71D-83B5-249F-DA33-4D14B7155B76}"/>
          </ac:cxnSpMkLst>
        </pc:cxnChg>
        <pc:cxnChg chg="add mod">
          <ac:chgData name="衣容颉" userId="7850759c-c8eb-4857-ae90-e0a075ed5701" providerId="ADAL" clId="{C3829A66-347A-4691-B9F6-257F5550BCEF}" dt="2023-06-16T07:51:48.645" v="5135" actId="1038"/>
          <ac:cxnSpMkLst>
            <pc:docMk/>
            <pc:sldMk cId="2251914690" sldId="369"/>
            <ac:cxnSpMk id="24" creationId="{EDEDAF72-3AD5-14D4-1172-65C1EC971041}"/>
          </ac:cxnSpMkLst>
        </pc:cxnChg>
      </pc:sldChg>
      <pc:sldChg chg="addSp modSp add mod modNotesTx">
        <pc:chgData name="衣容颉" userId="7850759c-c8eb-4857-ae90-e0a075ed5701" providerId="ADAL" clId="{C3829A66-347A-4691-B9F6-257F5550BCEF}" dt="2023-06-16T08:01:45.392" v="5328" actId="6549"/>
        <pc:sldMkLst>
          <pc:docMk/>
          <pc:sldMk cId="1247280440" sldId="370"/>
        </pc:sldMkLst>
        <pc:spChg chg="mod">
          <ac:chgData name="衣容颉" userId="7850759c-c8eb-4857-ae90-e0a075ed5701" providerId="ADAL" clId="{C3829A66-347A-4691-B9F6-257F5550BCEF}" dt="2023-06-16T07:53:53.297" v="5147" actId="20577"/>
          <ac:spMkLst>
            <pc:docMk/>
            <pc:sldMk cId="1247280440" sldId="370"/>
            <ac:spMk id="6" creationId="{557ED54E-98B7-E9DE-9D2D-4B89986FA34F}"/>
          </ac:spMkLst>
        </pc:spChg>
        <pc:spChg chg="add mod">
          <ac:chgData name="衣容颉" userId="7850759c-c8eb-4857-ae90-e0a075ed5701" providerId="ADAL" clId="{C3829A66-347A-4691-B9F6-257F5550BCEF}" dt="2023-06-16T07:52:14.156" v="5137"/>
          <ac:spMkLst>
            <pc:docMk/>
            <pc:sldMk cId="1247280440" sldId="370"/>
            <ac:spMk id="7" creationId="{509285D1-F69C-73CA-442C-6B14CA034B6E}"/>
          </ac:spMkLst>
        </pc:spChg>
        <pc:spChg chg="add mod">
          <ac:chgData name="衣容颉" userId="7850759c-c8eb-4857-ae90-e0a075ed5701" providerId="ADAL" clId="{C3829A66-347A-4691-B9F6-257F5550BCEF}" dt="2023-06-16T07:52:34.930" v="5143" actId="1076"/>
          <ac:spMkLst>
            <pc:docMk/>
            <pc:sldMk cId="1247280440" sldId="370"/>
            <ac:spMk id="9" creationId="{91552622-ECC4-8C8E-86F0-876D843A15E0}"/>
          </ac:spMkLst>
        </pc:spChg>
        <pc:spChg chg="mod">
          <ac:chgData name="衣容颉" userId="7850759c-c8eb-4857-ae90-e0a075ed5701" providerId="ADAL" clId="{C3829A66-347A-4691-B9F6-257F5550BCEF}" dt="2023-06-16T07:48:40.955" v="5089" actId="20577"/>
          <ac:spMkLst>
            <pc:docMk/>
            <pc:sldMk cId="1247280440" sldId="370"/>
            <ac:spMk id="14" creationId="{3B6A9319-B5DA-6EB6-0D1B-2D0B03A591F3}"/>
          </ac:spMkLst>
        </pc:spChg>
        <pc:picChg chg="mod modCrop">
          <ac:chgData name="衣容颉" userId="7850759c-c8eb-4857-ae90-e0a075ed5701" providerId="ADAL" clId="{C3829A66-347A-4691-B9F6-257F5550BCEF}" dt="2023-06-16T07:52:02.367" v="5136" actId="732"/>
          <ac:picMkLst>
            <pc:docMk/>
            <pc:sldMk cId="1247280440" sldId="370"/>
            <ac:picMk id="5" creationId="{C1A1F530-4ABC-C8CC-D57E-2957C6EC0536}"/>
          </ac:picMkLst>
        </pc:picChg>
        <pc:cxnChg chg="mod">
          <ac:chgData name="衣容颉" userId="7850759c-c8eb-4857-ae90-e0a075ed5701" providerId="ADAL" clId="{C3829A66-347A-4691-B9F6-257F5550BCEF}" dt="2023-06-16T07:48:25.999" v="5082" actId="14100"/>
          <ac:cxnSpMkLst>
            <pc:docMk/>
            <pc:sldMk cId="1247280440" sldId="370"/>
            <ac:cxnSpMk id="8" creationId="{2212FCE5-C5AB-7DC3-4891-D4E54FC2D24F}"/>
          </ac:cxnSpMkLst>
        </pc:cxnChg>
        <pc:cxnChg chg="mod">
          <ac:chgData name="衣容颉" userId="7850759c-c8eb-4857-ae90-e0a075ed5701" providerId="ADAL" clId="{C3829A66-347A-4691-B9F6-257F5550BCEF}" dt="2023-06-16T07:48:22.796" v="5081" actId="1076"/>
          <ac:cxnSpMkLst>
            <pc:docMk/>
            <pc:sldMk cId="1247280440" sldId="370"/>
            <ac:cxnSpMk id="10" creationId="{7663F73A-F565-7B17-3473-A32EF3666C27}"/>
          </ac:cxnSpMkLst>
        </pc:cxnChg>
        <pc:cxnChg chg="add mod">
          <ac:chgData name="衣容颉" userId="7850759c-c8eb-4857-ae90-e0a075ed5701" providerId="ADAL" clId="{C3829A66-347A-4691-B9F6-257F5550BCEF}" dt="2023-06-16T07:52:26.678" v="5142" actId="1076"/>
          <ac:cxnSpMkLst>
            <pc:docMk/>
            <pc:sldMk cId="1247280440" sldId="370"/>
            <ac:cxnSpMk id="12" creationId="{C73D7B04-B69B-091D-DD2B-F34EA6465F7D}"/>
          </ac:cxnSpMkLst>
        </pc:cxnChg>
        <pc:cxnChg chg="add mod">
          <ac:chgData name="衣容颉" userId="7850759c-c8eb-4857-ae90-e0a075ed5701" providerId="ADAL" clId="{C3829A66-347A-4691-B9F6-257F5550BCEF}" dt="2023-06-16T07:52:14.156" v="5137"/>
          <ac:cxnSpMkLst>
            <pc:docMk/>
            <pc:sldMk cId="1247280440" sldId="370"/>
            <ac:cxnSpMk id="13" creationId="{536FC23E-2919-F802-D7F4-9231C55C081C}"/>
          </ac:cxnSpMkLst>
        </pc:cxnChg>
      </pc:sldChg>
      <pc:sldChg chg="addSp modSp add mod modNotesTx">
        <pc:chgData name="衣容颉" userId="7850759c-c8eb-4857-ae90-e0a075ed5701" providerId="ADAL" clId="{C3829A66-347A-4691-B9F6-257F5550BCEF}" dt="2023-06-16T08:01:48.035" v="5329" actId="6549"/>
        <pc:sldMkLst>
          <pc:docMk/>
          <pc:sldMk cId="408774401" sldId="371"/>
        </pc:sldMkLst>
        <pc:spChg chg="add mod">
          <ac:chgData name="衣容颉" userId="7850759c-c8eb-4857-ae90-e0a075ed5701" providerId="ADAL" clId="{C3829A66-347A-4691-B9F6-257F5550BCEF}" dt="2023-06-16T07:59:30.740" v="5277" actId="1076"/>
          <ac:spMkLst>
            <pc:docMk/>
            <pc:sldMk cId="408774401" sldId="371"/>
            <ac:spMk id="3" creationId="{2596D695-4D1D-09E9-99FE-128FA5ABFB4B}"/>
          </ac:spMkLst>
        </pc:spChg>
        <pc:spChg chg="mod">
          <ac:chgData name="衣容颉" userId="7850759c-c8eb-4857-ae90-e0a075ed5701" providerId="ADAL" clId="{C3829A66-347A-4691-B9F6-257F5550BCEF}" dt="2023-06-16T07:53:55.859" v="5148" actId="20577"/>
          <ac:spMkLst>
            <pc:docMk/>
            <pc:sldMk cId="408774401" sldId="371"/>
            <ac:spMk id="6" creationId="{557ED54E-98B7-E9DE-9D2D-4B89986FA34F}"/>
          </ac:spMkLst>
        </pc:spChg>
      </pc:sldChg>
      <pc:sldChg chg="addSp modSp add mod modNotesTx">
        <pc:chgData name="衣容颉" userId="7850759c-c8eb-4857-ae90-e0a075ed5701" providerId="ADAL" clId="{C3829A66-347A-4691-B9F6-257F5550BCEF}" dt="2023-06-16T08:01:52.661" v="5330" actId="6549"/>
        <pc:sldMkLst>
          <pc:docMk/>
          <pc:sldMk cId="739695979" sldId="372"/>
        </pc:sldMkLst>
        <pc:spChg chg="add mod">
          <ac:chgData name="衣容颉" userId="7850759c-c8eb-4857-ae90-e0a075ed5701" providerId="ADAL" clId="{C3829A66-347A-4691-B9F6-257F5550BCEF}" dt="2023-06-16T08:00:53.408" v="5310" actId="14100"/>
          <ac:spMkLst>
            <pc:docMk/>
            <pc:sldMk cId="739695979" sldId="372"/>
            <ac:spMk id="3" creationId="{C6AB89AC-2166-A799-7CC8-C4C167C278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AC051-454A-48FF-9D60-AAE21F2683A7}" type="datetimeFigureOut">
              <a:rPr lang="zh-CN" altLang="en-US" smtClean="0"/>
              <a:t>2023/6/21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2A0DE-C1B0-4275-A00E-CD501F5B09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2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Hello, every one,  My name is RONGJIE YI from </a:t>
            </a:r>
            <a:r>
              <a:rPr lang="en-US" altLang="zh-CN" sz="1200" spc="-5" dirty="0"/>
              <a:t>State Key Laboratory of Networking and Switching Technology. </a:t>
            </a:r>
          </a:p>
          <a:p>
            <a:r>
              <a:rPr lang="en-US" altLang="zh-CN" sz="1200" spc="-5" dirty="0"/>
              <a:t>Today,</a:t>
            </a:r>
            <a:r>
              <a:rPr lang="en-US" altLang="zh-CN" dirty="0"/>
              <a:t> I will share with you our recent work “boosting DNN cold inference </a:t>
            </a:r>
            <a:r>
              <a:rPr lang="en-US" altLang="zh-CN"/>
              <a:t>on edge </a:t>
            </a:r>
            <a:r>
              <a:rPr lang="en-US" altLang="zh-CN" dirty="0"/>
              <a:t>devices”.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##</a:t>
            </a:r>
            <a:r>
              <a:rPr lang="zh-CN" altLang="en-US" dirty="0"/>
              <a:t>补充图标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18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Above all, the DNN inference often occurs in cold inference manner,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1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Cold inference means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load and initialize the model weights into memory before execution.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1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warm inference only refers to execution.</a:t>
            </a:r>
          </a:p>
          <a:p>
            <a:r>
              <a:rPr lang="en-US" altLang="zh-CN" dirty="0"/>
              <a:t>Different with prior work who focus on warm inference, our work focus on the cold inference.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## </a:t>
            </a:r>
            <a:r>
              <a:rPr lang="zh-CN" altLang="en-US" dirty="0"/>
              <a:t>简化图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4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general, on-device DNN cold inference could occur in both active and passive manners.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0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 cold inference happens per developers’ willingness.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design, developers often avoids a model residing in memory for a long time to reduce memory footprint.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38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mobile apps always re-launch DNNs that are infrequently used to reduce its memory usage and thus the probability being killed after moved to background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4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observe many such cases from the Google Play apps: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 ,PDF scanner always re-launch its’ OCR model when scanning is needed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15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common approach is to pack all DNNs into device memory through weights sharing to avoid cold inference.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86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methods are not scalable, Because as the number of models increases, accuracy decreases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136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Passive cold inference happens out of the control of developers.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Deep </a:t>
            </a:r>
            <a:r>
              <a:rPr lang="en-US" altLang="zh-CN" b="0" i="0" dirty="0">
                <a:solidFill>
                  <a:srgbClr val="DDDAD5"/>
                </a:solidFill>
                <a:effectLst/>
                <a:latin typeface="-apple-system"/>
              </a:rPr>
              <a:t>Neural</a:t>
            </a:r>
            <a:r>
              <a:rPr lang="en-US" altLang="zh-CN" dirty="0"/>
              <a:t> Networks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 become indispensable for mobile applications such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face </a:t>
            </a:r>
            <a:r>
              <a:rPr lang="en-US" altLang="zh-CN" sz="1200" spc="-5" dirty="0">
                <a:latin typeface="微软雅黑"/>
                <a:cs typeface="微软雅黑"/>
              </a:rPr>
              <a:t>recognition, </a:t>
            </a:r>
            <a:r>
              <a:rPr lang="en-US" altLang="zh-CN" sz="1200" spc="-30" dirty="0">
                <a:latin typeface="微软雅黑"/>
                <a:cs typeface="微软雅黑"/>
              </a:rPr>
              <a:t>Voice</a:t>
            </a:r>
            <a:r>
              <a:rPr lang="en-US" altLang="zh-CN" sz="1200" spc="-55" dirty="0">
                <a:latin typeface="微软雅黑"/>
                <a:cs typeface="微软雅黑"/>
              </a:rPr>
              <a:t> </a:t>
            </a:r>
            <a:r>
              <a:rPr lang="en-US" altLang="zh-CN" sz="1200" spc="-5" dirty="0">
                <a:latin typeface="微软雅黑"/>
                <a:cs typeface="微软雅黑"/>
              </a:rPr>
              <a:t>recognition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8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memory doesn’t permit, Mobile Phone OS kills background apps to reduce memory footprint.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089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 if memory permits, cold inference still occurs.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mobile browsers need to relaunch a DNN model whenever certain web pages are opened such as language translation.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7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the way, a DNN-based software could crash and needs to fast re-launch.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948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Unfortunately, the state-of-the-art DNN engines are not ready to boost cold inference as fast as warm inference.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the cold inference latency and warm inference latency of those engines on embedded CPU and GPU,  and show the latency ratio.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huge gap will hurt the user experience.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58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then breakdown the cold inference process.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 different DNN engines differ in implementation, their cold inference mainly includes the following stages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39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Weights leading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stage </a:t>
            </a:r>
            <a:r>
              <a:rPr lang="en-US" altLang="zh-CN" dirty="0"/>
              <a:t>reading the model weights from device storage into memory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0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Weights transformation stage converting raw weights into the proper format to facilitate the inference.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depends on the kernel implementation for each operator.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39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execution stage is the actual inference process by invoking each operator of the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435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7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table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shows the 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breakdown of ResNet-50 cold inference latency 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both CPU and GPU, each stage contributes to a considerable portion of the slow cold inference.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obtain an acceptable cold inference latency, we need to optimize each of the above stages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9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Recently, there are hundreds of DNN embedded apps on Google Play.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70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-5" dirty="0">
                <a:solidFill>
                  <a:srgbClr val="C00000"/>
                </a:solidFill>
                <a:latin typeface="Candara"/>
                <a:cs typeface="Candara"/>
              </a:rPr>
              <a:t>But How to </a:t>
            </a:r>
            <a:r>
              <a:rPr lang="en-US" altLang="zh-CN" sz="1200" dirty="0">
                <a:solidFill>
                  <a:srgbClr val="C00000"/>
                </a:solidFill>
                <a:latin typeface="Candara"/>
                <a:cs typeface="Candara"/>
              </a:rPr>
              <a:t>speedup cold inference</a:t>
            </a:r>
            <a:r>
              <a:rPr lang="en-US" altLang="zh-CN" sz="1200" spc="-5" dirty="0">
                <a:solidFill>
                  <a:srgbClr val="C00000"/>
                </a:solidFill>
                <a:latin typeface="Candara"/>
                <a:cs typeface="Candara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-5" dirty="0">
                <a:solidFill>
                  <a:srgbClr val="C00000"/>
                </a:solidFill>
                <a:latin typeface="Candara"/>
                <a:cs typeface="Candara"/>
              </a:rPr>
              <a:t>We find three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 knobs .</a:t>
            </a:r>
            <a:endParaRPr lang="en-US" altLang="zh-CN" sz="1200" dirty="0">
              <a:latin typeface="Candara"/>
              <a:cs typeface="Candar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246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Optimization Knobs is Kernel selection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DNN model can be represented as a directed data graph consisting of many operators.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kernels represent the different implementation of an operator.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53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on observation, Each operator has many kernels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This table shows the latency of different kernels of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 Operator.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99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current kernel selection policy of popular DNN engines is hard-coded and only considers the warm inference speed,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such selection may not be optimal for cold inference.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our kernel selection automatically considers all stages of cold inference.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86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second Optimization Knobs is Bypassed weights transformation.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weights transformation for some kernels can be extremely costly, even the kernel executes fast. 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02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possible method to avoid the heavy transformation is to cache the transformed weights on disk, which can be directly loaded and executed.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method remove the weights transformation time in cold inference, however, could also introduce additional disk storage.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our system will decide whether to adipate it according to the cold inference latency.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809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Third optimization knobs is pipeline inference.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Nowadays edge devices are typically equipped with multi-process architecture such as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big.LITTLE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spc="-5" dirty="0">
                <a:latin typeface="微软雅黑"/>
                <a:cs typeface="微软雅黑"/>
              </a:rPr>
              <a:t>technology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Many ARM devices use this </a:t>
            </a:r>
            <a:r>
              <a:rPr lang="en-US" altLang="zh-CN" sz="1200" spc="-5" dirty="0">
                <a:latin typeface="微软雅黑"/>
                <a:cs typeface="微软雅黑"/>
              </a:rPr>
              <a:t>architecture.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907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fully exploit those processors to boost cold inference, one might simply multi-thread the kernel preparation and execution,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using many threads to read and transform the weights at the same time.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069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 multi-threading are limited due to two reasons.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weights loading and transformation stages are not bounded by the computation but disk I/O and memory I/O.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the asymmetric multi-processor on edge devices makes it difficult to partition the workloads to fully utilize each processor’s capacity.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082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we propose to pipeline them by overlap different kernels’ weights loading, transformation, and execution.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4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Pursuing low inference delay and data privacy, DNN deployment is shifting from large data centers to edge devices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as smartphones, IoT, wearables, and autonomous vehicles.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7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 on these three Optimization Knobs,</a:t>
            </a:r>
          </a:p>
          <a:p>
            <a:r>
              <a:rPr lang="en-US" altLang="zh-CN" dirty="0"/>
              <a:t>We design the NNV-12: a DNN inference framework for boosting cold inference.</a:t>
            </a:r>
          </a:p>
          <a:p>
            <a:r>
              <a:rPr lang="en-US" altLang="zh-CN" dirty="0"/>
              <a:t>NNV12 contains design stage and execution stage.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decision stage, Kernel Scheduler generate an kernel scheduling plan and cache the </a:t>
            </a:r>
            <a:r>
              <a:rPr lang="en-US" altLang="zh-CN" dirty="0">
                <a:solidFill>
                  <a:schemeClr val="tx1"/>
                </a:solidFill>
              </a:rPr>
              <a:t>post-transformed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weights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shaders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stage runs fully automatically on device for one shot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execution stage, NNV12 follows the generated plan to optimize the cold inference at runtime. 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developers, NNV12 is like traditional DNN inference </a:t>
            </a:r>
            <a:r>
              <a:rPr lang="en-US" altLang="zh-CN" dirty="0"/>
              <a:t>frameworks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deployment.</a:t>
            </a: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##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转折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74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next section, I will introduce how to design kernel scheduler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25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of all ,we should know </a:t>
            </a:r>
            <a:r>
              <a:rPr lang="en-US" altLang="zh-CN"/>
              <a:t>the needs: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kernel to use for each operator;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whether to load the raw weights or the cached post-transformed weights for each kernel;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and where to execute each operation.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77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work, we use the term operation to indicate each stage of a kernel,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weights reading, transformation, and execution are three different operations.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53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we will introduce the outputs of kernel scheduler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55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first one is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Generated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scheduling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en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scheduling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shows the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Execution order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operations run on each processors.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05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second one is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post-transformed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weights.</a:t>
            </a:r>
          </a:p>
          <a:p>
            <a:r>
              <a:rPr lang="en-US" altLang="zh-CN" dirty="0"/>
              <a:t>for GPU devices, we also cached the shaders which is generated in the weight transformation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lang="en-US" altLang="zh-CN" dirty="0"/>
              <a:t> like cached weights.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425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on some heuristics, we build our algorithm atop the three key assumptions.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35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Firstly,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executed sequentially.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operation should executed after it’s precursor operations.</a:t>
            </a:r>
          </a:p>
          <a:p>
            <a:r>
              <a:rPr lang="en-US" altLang="zh-CN" dirty="0"/>
              <a:t>Load operation has no precursor operations</a:t>
            </a:r>
          </a:p>
          <a:p>
            <a:r>
              <a:rPr lang="en-US" altLang="zh-CN" dirty="0"/>
              <a:t>Transformation operation has one precursor operation</a:t>
            </a:r>
          </a:p>
          <a:p>
            <a:r>
              <a:rPr lang="en-US" altLang="zh-CN" dirty="0"/>
              <a:t>Execution operation has at least two precursor operations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42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Secondly,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always occupies all big CPU cores or GPU</a:t>
            </a:r>
            <a:r>
              <a:rPr lang="en-US" altLang="zh-CN" sz="1200" b="0" i="0" spc="-5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53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Deploying DNNs on devices brings two challenges unpresented on datacenters.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10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measured The consumed time of different stages of cold start on different ARM core types and numbers.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according to results, the speedup of multithreading on kernel execution can almost linearly scale with the number of cores,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multithreading gets poor performance on weights loading and transformation.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because multithreading is more friendly to computation-intensive operations.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201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Hus executing execution operation on LITTLE cores could easily bottleneck the whole inference, leaving the big cores under-utilized.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SOTA DNN inference engines such as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ncnn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tflite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also execute their inference on big CPU cores for ARM devices.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this assumption is critical to push the performance of cold inference to the limit of warm inference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124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Thirdly,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and transformation 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 pitchFamily="34" charset="0"/>
              </a:rPr>
              <a:t>operations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the same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are always bundled together.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reasonable that each Transformation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operation  executes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its’  precursor load operation.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execution operation occupies all big cores, we can use many little cores to run those operations at the same time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139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 on these three </a:t>
            </a:r>
            <a:r>
              <a:rPr lang="en-US" altLang="zh-CN" sz="12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Assumptions, we design the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39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Firstly, we will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Measure the latency of operation</a:t>
            </a:r>
            <a:r>
              <a:rPr lang="zh-CN" altLang="en-US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run</a:t>
            </a:r>
            <a:r>
              <a:rPr lang="zh-CN" altLang="en-US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zh-CN" altLang="en-US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corresponding</a:t>
            </a:r>
            <a:r>
              <a:rPr lang="zh-CN" altLang="en-US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processors.</a:t>
            </a:r>
            <a:endParaRPr lang="en-US" altLang="zh-CN" sz="1200" spc="-5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86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 we initialize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the kernel scheduling plan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1074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 ,the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</a:t>
            </a:r>
            <a:r>
              <a:rPr lang="en-US" altLang="zh-CN" sz="1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Adjust the scheduling plan on the little CPU cores through loops,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185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Adjust the scheduling plan 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through loops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so that the total latency on the 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big CPU cores or GPU</a:t>
            </a:r>
            <a:r>
              <a: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and small CPU cores is similar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52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 through these two kinds of loops,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will generate the output 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kernel scheduling plan,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163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implement NNV12 based on NCNN</a:t>
            </a:r>
          </a:p>
          <a:p>
            <a:r>
              <a:rPr lang="en-US" altLang="zh-CN" dirty="0"/>
              <a:t>And we evaluate its performance.</a:t>
            </a:r>
          </a:p>
          <a:p>
            <a:r>
              <a:rPr lang="en-US" altLang="zh-CN" dirty="0"/>
              <a:t>We choose thirteen models of three kinds of tasks which contains classification, detection and OCR.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7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One is the tightly constrained hardware resources.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985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The evaluation devices contains four mobile phone and two jetson Edge devices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0048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compare the performance of NNV12 to 3 baselines:</a:t>
            </a: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Ncnn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Tensorflow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the SOTA DNN frameworks.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altLang="zh-CN" sz="1200" spc="-5" dirty="0" err="1">
                <a:latin typeface="微软雅黑"/>
                <a:cs typeface="微软雅黑"/>
              </a:rPr>
              <a:t>AsyMo</a:t>
            </a:r>
            <a:r>
              <a:rPr lang="en-US" altLang="zh-CN" sz="1200" spc="-5" dirty="0">
                <a:latin typeface="微软雅黑"/>
                <a:cs typeface="微软雅黑"/>
              </a:rPr>
              <a:t> can fully exploit the asymmetric CPU architecture on smartphones.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13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end-to-end performance, we evaluate NNV12 and baselines on mobile phones.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图不顶格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351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Experiment results show that NNV12 has lowest cold inference latency compared with baselines. </a:t>
            </a:r>
          </a:p>
          <a:p>
            <a:r>
              <a:rPr lang="en-US" altLang="zh-CN" dirty="0"/>
              <a:t>We take </a:t>
            </a:r>
            <a:r>
              <a:rPr lang="en-US" altLang="zh-CN" dirty="0" err="1"/>
              <a:t>GoogleNet</a:t>
            </a:r>
            <a:r>
              <a:rPr lang="en-US" altLang="zh-CN" dirty="0"/>
              <a:t> as </a:t>
            </a:r>
            <a:r>
              <a:rPr lang="en-US" altLang="zh-CN"/>
              <a:t>an example.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5759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CECAC3"/>
                </a:solidFill>
                <a:effectLst/>
                <a:latin typeface="Söhne"/>
              </a:rPr>
              <a:t>NNV12 achieves a speedup of 5.2 compared to </a:t>
            </a:r>
            <a:r>
              <a:rPr lang="en-US" altLang="zh-CN" b="0" i="0" dirty="0" err="1">
                <a:solidFill>
                  <a:srgbClr val="CECAC3"/>
                </a:solidFill>
                <a:effectLst/>
                <a:latin typeface="Söhne"/>
              </a:rPr>
              <a:t>TFLite</a:t>
            </a:r>
            <a:r>
              <a:rPr lang="en-US" altLang="zh-CN" b="0" i="0" dirty="0">
                <a:solidFill>
                  <a:srgbClr val="CECAC3"/>
                </a:solidFill>
                <a:effectLst/>
                <a:latin typeface="Söhne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361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CECAC3"/>
                </a:solidFill>
                <a:effectLst/>
                <a:latin typeface="Söhne"/>
              </a:rPr>
              <a:t>And achieves a speedup of 3.7 compared to NCNN.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362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all model and devices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CECAC3"/>
                </a:solidFill>
                <a:effectLst/>
                <a:latin typeface="Söhne"/>
              </a:rPr>
              <a:t>NNV12 achieves a speedup up to 15.2 compared to TFLITE, and 10.3 compared to NCNN.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111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Similarly, we also evaluate NNV12 and baselines on jetson edge devices And measures the end-to-end latency 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放大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1847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CECAC3"/>
                </a:solidFill>
                <a:effectLst/>
                <a:latin typeface="Söhne"/>
              </a:rPr>
              <a:t>NNV12 achieves a speedup up to 29.6 compared to TFLITE, and 234.3 compared to NCNN.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350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summarizes NNV12’s overall improvements.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NNV12 significantly outperforms the baselines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ncnn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Tensorflow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all models and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$$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图删掉，结论放在上面图， 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warm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的差距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13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Such as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memory, compute, energy and so on.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respond, our community has invested amount of researches to obtain more accurate DNN inference results on devices with limited memory.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30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evaluate the energy consumption of NNV12. </a:t>
            </a:r>
          </a:p>
          <a:p>
            <a:r>
              <a:rPr lang="en-US" altLang="zh-CN" dirty="0"/>
              <a:t>Compared with </a:t>
            </a:r>
            <a:r>
              <a:rPr lang="en-US" altLang="zh-CN" dirty="0" err="1"/>
              <a:t>ncnn</a:t>
            </a:r>
            <a:r>
              <a:rPr lang="en-US" altLang="zh-CN" dirty="0"/>
              <a:t> and </a:t>
            </a:r>
            <a:r>
              <a:rPr lang="en-US" altLang="zh-CN" dirty="0" err="1"/>
              <a:t>TFLite</a:t>
            </a:r>
            <a:r>
              <a:rPr lang="en-US" altLang="zh-CN" dirty="0"/>
              <a:t>, NNV12 can significantly reduce the energy consumption.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167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evaluation the contribution of each component. </a:t>
            </a:r>
          </a:p>
          <a:p>
            <a:r>
              <a:rPr lang="en-US" altLang="zh-CN" dirty="0"/>
              <a:t>We take </a:t>
            </a:r>
            <a:r>
              <a:rPr lang="en-US" altLang="zh-CN" dirty="0" err="1"/>
              <a:t>Googlnet</a:t>
            </a:r>
            <a:r>
              <a:rPr lang="en-US" altLang="zh-CN" dirty="0"/>
              <a:t> and resnet-50 as example. </a:t>
            </a:r>
          </a:p>
          <a:p>
            <a:r>
              <a:rPr lang="en-US" altLang="zh-CN" dirty="0"/>
              <a:t>We can see that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 each of NNV12’s key techniques contributes noticeably to the cold inference speedup.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05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conclusion, we proposed NNV12, a framework boosting </a:t>
            </a:r>
            <a:r>
              <a:rPr lang="en-US" altLang="zh-CN" sz="1200" spc="-5" dirty="0">
                <a:latin typeface="微软雅黑"/>
                <a:cs typeface="微软雅黑"/>
              </a:rPr>
              <a:t>DNN cold inference on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-5" dirty="0">
                <a:latin typeface="微软雅黑"/>
                <a:cs typeface="微软雅黑"/>
              </a:rPr>
              <a:t>We </a:t>
            </a:r>
            <a:r>
              <a:rPr lang="en-US" altLang="zh-CN" sz="1200" dirty="0">
                <a:latin typeface="Microsoft Sans Serif"/>
                <a:cs typeface="Microsoft Sans Serif"/>
              </a:rPr>
              <a:t>Implement</a:t>
            </a:r>
            <a:r>
              <a:rPr lang="en-US" altLang="zh-CN" sz="1200" dirty="0">
                <a:latin typeface="微软雅黑"/>
                <a:cs typeface="微软雅黑"/>
              </a:rPr>
              <a:t> a </a:t>
            </a:r>
            <a:r>
              <a:rPr lang="en-US" altLang="zh-CN" sz="1200" spc="-15" dirty="0">
                <a:latin typeface="微软雅黑"/>
                <a:cs typeface="微软雅黑"/>
              </a:rPr>
              <a:t>prototype </a:t>
            </a:r>
            <a:r>
              <a:rPr lang="en-US" altLang="zh-CN" sz="1200" spc="-5" dirty="0">
                <a:latin typeface="微软雅黑"/>
                <a:cs typeface="微软雅黑"/>
              </a:rPr>
              <a:t>and </a:t>
            </a:r>
            <a:r>
              <a:rPr lang="en-US" altLang="zh-CN" sz="1200" spc="-15" dirty="0">
                <a:latin typeface="微软雅黑"/>
                <a:cs typeface="微软雅黑"/>
              </a:rPr>
              <a:t>evaluate </a:t>
            </a:r>
            <a:r>
              <a:rPr lang="en-US" altLang="zh-CN" sz="1200" spc="-5" dirty="0">
                <a:latin typeface="微软雅黑"/>
                <a:cs typeface="微软雅黑"/>
              </a:rPr>
              <a:t>its</a:t>
            </a:r>
            <a:r>
              <a:rPr lang="en-US" altLang="zh-CN" sz="1200" spc="0" dirty="0">
                <a:latin typeface="微软雅黑"/>
                <a:cs typeface="微软雅黑"/>
              </a:rPr>
              <a:t> </a:t>
            </a:r>
            <a:r>
              <a:rPr lang="en-US" altLang="zh-CN" sz="1200" spc="-5" dirty="0">
                <a:latin typeface="微软雅黑"/>
                <a:cs typeface="微软雅黑"/>
              </a:rPr>
              <a:t>efficiency</a:t>
            </a:r>
            <a:endParaRPr lang="en-US" altLang="zh-CN" sz="1200" dirty="0">
              <a:latin typeface="微软雅黑"/>
              <a:cs typeface="微软雅黑"/>
            </a:endParaRPr>
          </a:p>
          <a:p>
            <a:r>
              <a:rPr lang="en-US" altLang="zh-CN" sz="1200" spc="-5" dirty="0">
                <a:latin typeface="微软雅黑"/>
                <a:cs typeface="微软雅黑"/>
              </a:rPr>
              <a:t>NNV12 is Open sourced, all the source code can be found here </a:t>
            </a:r>
          </a:p>
          <a:p>
            <a:endParaRPr lang="en-US" altLang="zh-CN" sz="1200" spc="-5" dirty="0">
              <a:latin typeface="微软雅黑"/>
              <a:cs typeface="微软雅黑"/>
            </a:endParaRPr>
          </a:p>
          <a:p>
            <a:endParaRPr lang="en-US" altLang="zh-CN" sz="1200" spc="-5" dirty="0">
              <a:latin typeface="微软雅黑"/>
              <a:cs typeface="微软雅黑"/>
            </a:endParaRPr>
          </a:p>
          <a:p>
            <a:r>
              <a:rPr lang="en-US" altLang="zh-CN" sz="1200" spc="-5" dirty="0">
                <a:latin typeface="微软雅黑"/>
                <a:cs typeface="Microsoft Sans Serif"/>
              </a:rPr>
              <a:t>##</a:t>
            </a:r>
            <a:r>
              <a:rPr lang="zh-CN" altLang="en-US" sz="1200" spc="-5" dirty="0">
                <a:latin typeface="微软雅黑"/>
                <a:cs typeface="Microsoft Sans Serif"/>
              </a:rPr>
              <a:t> </a:t>
            </a:r>
            <a:r>
              <a:rPr lang="zh-CN" altLang="en-US" sz="1200" dirty="0">
                <a:latin typeface="Microsoft Sans Serif"/>
                <a:cs typeface="Microsoft Sans Serif"/>
              </a:rPr>
              <a:t>补充</a:t>
            </a:r>
            <a:endParaRPr lang="en-US" altLang="zh-CN" sz="1200" spc="-5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438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for listening, If you have any question, please contact me with this email address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2A0DE-C1B0-4275-A00E-CD501F5B093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07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 one is the volatile, multi-tenant runtime environment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fundamentally differs from datacenters who typically host a single DNN service on GPU clusters 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36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devices with limited memory, It’s inevitable to switch between multiple DNN inference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DNNs cannot always reside in device memory;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9C27C-BABD-469B-9ACF-BBEAAF0AE3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15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465835"/>
            <a:ext cx="103581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B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B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91830" y="2138464"/>
            <a:ext cx="2657271" cy="2657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B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91830" y="2138464"/>
            <a:ext cx="2657271" cy="2657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11897"/>
            <a:ext cx="9144001" cy="898066"/>
          </a:xfrm>
        </p:spPr>
        <p:txBody>
          <a:bodyPr anchor="b"/>
          <a:lstStyle>
            <a:lvl1pPr algn="ctr">
              <a:defRPr sz="58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1" cy="359329"/>
          </a:xfrm>
        </p:spPr>
        <p:txBody>
          <a:bodyPr/>
          <a:lstStyle>
            <a:lvl1pPr marL="0" indent="0" algn="ctr">
              <a:buNone/>
              <a:defRPr sz="2335"/>
            </a:lvl1pPr>
            <a:lvl2pPr marL="444786" indent="0" algn="ctr">
              <a:buNone/>
              <a:defRPr sz="1946"/>
            </a:lvl2pPr>
            <a:lvl3pPr marL="889573" indent="0" algn="ctr">
              <a:buNone/>
              <a:defRPr sz="1751"/>
            </a:lvl3pPr>
            <a:lvl4pPr marL="1334359" indent="0" algn="ctr">
              <a:buNone/>
              <a:defRPr sz="1556"/>
            </a:lvl4pPr>
            <a:lvl5pPr marL="1779146" indent="0" algn="ctr">
              <a:buNone/>
              <a:defRPr sz="1556"/>
            </a:lvl5pPr>
            <a:lvl6pPr marL="2223932" indent="0" algn="ctr">
              <a:buNone/>
              <a:defRPr sz="1556"/>
            </a:lvl6pPr>
            <a:lvl7pPr marL="2668720" indent="0" algn="ctr">
              <a:buNone/>
              <a:defRPr sz="1556"/>
            </a:lvl7pPr>
            <a:lvl8pPr marL="3113505" indent="0" algn="ctr">
              <a:buNone/>
              <a:defRPr sz="1556"/>
            </a:lvl8pPr>
            <a:lvl9pPr marL="3558293" indent="0" algn="ctr">
              <a:buNone/>
              <a:defRPr sz="155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04CBA1E5-DE29-2A41-B694-91C30A30815C}" type="datetimeFigureOut">
              <a:rPr lang="en-CN" smtClean="0"/>
              <a:t>06/21/2023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DA45CB61-9E69-6742-9200-AD566001467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612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11897"/>
            <a:ext cx="9144001" cy="898066"/>
          </a:xfrm>
        </p:spPr>
        <p:txBody>
          <a:bodyPr anchor="b"/>
          <a:lstStyle>
            <a:lvl1pPr algn="ctr">
              <a:defRPr sz="58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1" cy="359329"/>
          </a:xfrm>
        </p:spPr>
        <p:txBody>
          <a:bodyPr/>
          <a:lstStyle>
            <a:lvl1pPr marL="0" indent="0" algn="ctr">
              <a:buNone/>
              <a:defRPr sz="2335"/>
            </a:lvl1pPr>
            <a:lvl2pPr marL="444786" indent="0" algn="ctr">
              <a:buNone/>
              <a:defRPr sz="1946"/>
            </a:lvl2pPr>
            <a:lvl3pPr marL="889573" indent="0" algn="ctr">
              <a:buNone/>
              <a:defRPr sz="1751"/>
            </a:lvl3pPr>
            <a:lvl4pPr marL="1334359" indent="0" algn="ctr">
              <a:buNone/>
              <a:defRPr sz="1556"/>
            </a:lvl4pPr>
            <a:lvl5pPr marL="1779146" indent="0" algn="ctr">
              <a:buNone/>
              <a:defRPr sz="1556"/>
            </a:lvl5pPr>
            <a:lvl6pPr marL="2223932" indent="0" algn="ctr">
              <a:buNone/>
              <a:defRPr sz="1556"/>
            </a:lvl6pPr>
            <a:lvl7pPr marL="2668720" indent="0" algn="ctr">
              <a:buNone/>
              <a:defRPr sz="1556"/>
            </a:lvl7pPr>
            <a:lvl8pPr marL="3113505" indent="0" algn="ctr">
              <a:buNone/>
              <a:defRPr sz="1556"/>
            </a:lvl8pPr>
            <a:lvl9pPr marL="3558293" indent="0" algn="ctr">
              <a:buNone/>
              <a:defRPr sz="155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04CBA1E5-DE29-2A41-B694-91C30A30815C}" type="datetimeFigureOut">
              <a:rPr lang="en-CN" smtClean="0"/>
              <a:t>06/21/2023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DA45CB61-9E69-6742-9200-AD566001467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612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125" y="1543812"/>
            <a:ext cx="1044575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1187" y="3005327"/>
            <a:ext cx="8429625" cy="217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svg"/><Relationship Id="rId9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svg"/><Relationship Id="rId9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3.sv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iquitousLearning/NNV12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yirongjie@bupt.edu.cn" TargetMode="External"/><Relationship Id="rId4" Type="http://schemas.openxmlformats.org/officeDocument/2006/relationships/hyperlink" Target="https://github.com/UbiquitousLearning/NNV1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4088" y="2136799"/>
            <a:ext cx="10283824" cy="509114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093470" marR="5080" indent="-1081405">
              <a:lnSpc>
                <a:spcPts val="3410"/>
              </a:lnSpc>
              <a:spcBef>
                <a:spcPts val="570"/>
              </a:spcBef>
            </a:pPr>
            <a:r>
              <a:rPr lang="en-US" spc="315" dirty="0"/>
              <a:t>Boosting DNN Cold Inference on E</a:t>
            </a:r>
            <a:r>
              <a:rPr lang="en-US" altLang="zh-CN" spc="315" dirty="0"/>
              <a:t>dge </a:t>
            </a:r>
            <a:r>
              <a:rPr lang="en-US" spc="315" dirty="0"/>
              <a:t>Devices</a:t>
            </a:r>
            <a:endParaRPr spc="315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828800" y="3276600"/>
            <a:ext cx="8429625" cy="13076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068830" indent="-2056764" algn="ctr">
              <a:lnSpc>
                <a:spcPct val="100000"/>
              </a:lnSpc>
              <a:spcBef>
                <a:spcPts val="459"/>
              </a:spcBef>
            </a:pPr>
            <a:r>
              <a:rPr lang="en-US" b="1" spc="-5" dirty="0">
                <a:latin typeface="微软雅黑"/>
                <a:cs typeface="微软雅黑"/>
              </a:rPr>
              <a:t>R</a:t>
            </a:r>
            <a:r>
              <a:rPr lang="en-US" altLang="zh-CN" b="1" spc="-5" dirty="0">
                <a:latin typeface="微软雅黑"/>
                <a:cs typeface="微软雅黑"/>
              </a:rPr>
              <a:t>ongjie</a:t>
            </a:r>
            <a:r>
              <a:rPr b="1" spc="-5" dirty="0">
                <a:latin typeface="微软雅黑"/>
                <a:cs typeface="微软雅黑"/>
              </a:rPr>
              <a:t> </a:t>
            </a:r>
            <a:r>
              <a:rPr lang="en-US" b="1" spc="-5" dirty="0"/>
              <a:t>Yi</a:t>
            </a:r>
            <a:r>
              <a:rPr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pc="-5" dirty="0"/>
              <a:t>Ting Cao</a:t>
            </a:r>
            <a:r>
              <a:rPr sz="1650" spc="-97" baseline="25252" dirty="0"/>
              <a:t>2</a:t>
            </a:r>
            <a:r>
              <a:rPr sz="1700" spc="-65" dirty="0"/>
              <a:t>, </a:t>
            </a:r>
            <a:r>
              <a:rPr lang="de-DE" altLang="zh-CN" sz="1600" spc="-5" dirty="0"/>
              <a:t>Ao Zhou</a:t>
            </a:r>
            <a:r>
              <a:rPr sz="1650" baseline="25252" dirty="0"/>
              <a:t>1</a:t>
            </a:r>
            <a:r>
              <a:rPr sz="1700" dirty="0"/>
              <a:t>, </a:t>
            </a:r>
            <a:r>
              <a:rPr lang="de-DE" altLang="zh-CN" sz="1600" spc="-5" dirty="0"/>
              <a:t>Xiao Ma</a:t>
            </a:r>
            <a:r>
              <a:rPr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z="1600" spc="-5" dirty="0"/>
              <a:t>Shangguang Wang</a:t>
            </a:r>
            <a:r>
              <a:rPr lang="en-US"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z="1600" spc="-5" dirty="0"/>
              <a:t>Mengwei Xu</a:t>
            </a:r>
            <a:r>
              <a:rPr sz="1650" baseline="25252" dirty="0"/>
              <a:t>1</a:t>
            </a:r>
            <a:endParaRPr lang="en-US" sz="1650" baseline="25252" dirty="0"/>
          </a:p>
          <a:p>
            <a:pPr marL="2068830" indent="-2056764">
              <a:lnSpc>
                <a:spcPct val="100000"/>
              </a:lnSpc>
              <a:spcBef>
                <a:spcPts val="459"/>
              </a:spcBef>
            </a:pPr>
            <a:endParaRPr lang="en-US" sz="2150" dirty="0">
              <a:latin typeface="Times New Roman"/>
              <a:cs typeface="Times New Roman"/>
            </a:endParaRPr>
          </a:p>
          <a:p>
            <a:pPr marL="537210" marR="527685" algn="ctr">
              <a:lnSpc>
                <a:spcPct val="117600"/>
              </a:lnSpc>
              <a:spcBef>
                <a:spcPts val="5"/>
              </a:spcBef>
            </a:pPr>
            <a:r>
              <a:rPr lang="en-US" sz="1650" spc="-7" baseline="25252" dirty="0"/>
              <a:t>1</a:t>
            </a:r>
            <a:r>
              <a:rPr lang="en-US" sz="1700" spc="-5" dirty="0"/>
              <a:t> </a:t>
            </a:r>
            <a:r>
              <a:rPr sz="1700" spc="-5" dirty="0"/>
              <a:t>State Key Laboratory of Networking and Switching Technology  </a:t>
            </a:r>
            <a:r>
              <a:rPr lang="en-US" sz="1650" baseline="25252" dirty="0"/>
              <a:t>2</a:t>
            </a:r>
            <a:r>
              <a:rPr lang="en-US" sz="1700" dirty="0"/>
              <a:t>Microsoft Research</a:t>
            </a:r>
            <a:endParaRPr sz="1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B7CC5-66E3-59E7-295D-AE5E196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82163"/>
            <a:ext cx="28575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F9C046-3E6B-FBF3-1D53-B01943672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24988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"/>
    </mc:Choice>
    <mc:Fallback xmlns="">
      <p:transition spd="slow" advTm="5955"/>
    </mc:Fallback>
  </mc:AlternateContent>
  <p:extLst>
    <p:ext uri="{E180D4A7-C9FB-4DFB-919C-405C955672EB}">
      <p14:showEvtLst xmlns:p14="http://schemas.microsoft.com/office/powerpoint/2010/main">
        <p14:playEvt time="46" objId="3"/>
        <p14:stopEvt time="5659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552DE-91B4-1F70-A2DB-473D08F5B1EC}"/>
              </a:ext>
            </a:extLst>
          </p:cNvPr>
          <p:cNvSpPr txBox="1"/>
          <p:nvPr/>
        </p:nvSpPr>
        <p:spPr>
          <a:xfrm>
            <a:off x="914400" y="1600200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tightly constrained hardware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fr-FR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volatile, multi-tenant(app) runtime environment</a:t>
            </a:r>
          </a:p>
          <a:p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AE1738A-C8CA-9FE2-A851-DA5D157284E7}"/>
              </a:ext>
            </a:extLst>
          </p:cNvPr>
          <p:cNvSpPr/>
          <p:nvPr/>
        </p:nvSpPr>
        <p:spPr>
          <a:xfrm>
            <a:off x="1996168" y="4288111"/>
            <a:ext cx="8305800" cy="1752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kern="0" spc="425" dirty="0">
                <a:solidFill>
                  <a:srgbClr val="9B0000"/>
                </a:solidFill>
                <a:latin typeface="Arial"/>
                <a:ea typeface="+mj-ea"/>
                <a:cs typeface="Arial"/>
              </a:rPr>
              <a:t>DNN inference often occurs in cold inference manner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ECFDDFB-A64B-895E-9CFC-88F0D708C0C1}"/>
              </a:ext>
            </a:extLst>
          </p:cNvPr>
          <p:cNvSpPr txBox="1">
            <a:spLocks/>
          </p:cNvSpPr>
          <p:nvPr/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600" kern="0" spc="425" dirty="0"/>
              <a:t>Challenges of d</a:t>
            </a:r>
            <a:r>
              <a:rPr lang="en-US" sz="3600" kern="0" spc="425" dirty="0"/>
              <a:t>eploying DNNs on devices</a:t>
            </a:r>
            <a:endParaRPr lang="en-US" sz="3600" kern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F354B3-A820-A874-D07B-B177D4D96966}"/>
              </a:ext>
            </a:extLst>
          </p:cNvPr>
          <p:cNvSpPr txBox="1"/>
          <p:nvPr/>
        </p:nvSpPr>
        <p:spPr>
          <a:xfrm>
            <a:off x="1066800" y="2905252"/>
            <a:ext cx="10287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For devices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limited memory,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inevitable to switch between multiple DNN inference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zh-CN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DNNs cannot always reside in device memory.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461627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What is cold inference?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C2ECB4-F55D-28D8-BFCB-C3DBA0A0D7AE}"/>
              </a:ext>
            </a:extLst>
          </p:cNvPr>
          <p:cNvSpPr txBox="1"/>
          <p:nvPr/>
        </p:nvSpPr>
        <p:spPr>
          <a:xfrm>
            <a:off x="916938" y="1295400"/>
            <a:ext cx="1074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load and initialize the model weights into memory before execution.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1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F491D8-7328-73E8-3D3A-5DC969C6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3" y="2438400"/>
            <a:ext cx="11513053" cy="33528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79E8A83-2333-3B71-B8BA-E1B08E8BE544}"/>
              </a:ext>
            </a:extLst>
          </p:cNvPr>
          <p:cNvSpPr txBox="1"/>
          <p:nvPr/>
        </p:nvSpPr>
        <p:spPr>
          <a:xfrm>
            <a:off x="5334000" y="5782235"/>
            <a:ext cx="2286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365" dirty="0">
                <a:solidFill>
                  <a:srgbClr val="FF0000"/>
                </a:solidFill>
                <a:latin typeface="Arial"/>
                <a:cs typeface="Arial"/>
              </a:rPr>
              <a:t>Cold inference</a:t>
            </a:r>
            <a:endParaRPr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CABB36D-82B1-0039-7E5A-8AB3D5C5B9E7}"/>
              </a:ext>
            </a:extLst>
          </p:cNvPr>
          <p:cNvSpPr txBox="1"/>
          <p:nvPr/>
        </p:nvSpPr>
        <p:spPr>
          <a:xfrm>
            <a:off x="9067800" y="5791200"/>
            <a:ext cx="2286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365" dirty="0">
                <a:solidFill>
                  <a:srgbClr val="FF0000"/>
                </a:solidFill>
                <a:latin typeface="Arial"/>
                <a:cs typeface="Arial"/>
              </a:rPr>
              <a:t>Warm inference</a:t>
            </a:r>
            <a:endParaRPr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7D32A8-76F1-E61A-77A0-AAAFA1A7AB07}"/>
              </a:ext>
            </a:extLst>
          </p:cNvPr>
          <p:cNvSpPr txBox="1"/>
          <p:nvPr/>
        </p:nvSpPr>
        <p:spPr>
          <a:xfrm>
            <a:off x="916938" y="1295400"/>
            <a:ext cx="1074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load and initialize the model weights into memory before execution.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1D73A9B-F610-4722-7F43-1B00774E8115}"/>
              </a:ext>
            </a:extLst>
          </p:cNvPr>
          <p:cNvSpPr txBox="1"/>
          <p:nvPr/>
        </p:nvSpPr>
        <p:spPr>
          <a:xfrm>
            <a:off x="916938" y="461627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What is cold inference?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82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80A65CA-2A61-B5D9-A4B1-7CE0A376F873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57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9753600" cy="905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Active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Developers avoids a model residing in memory for a long time. </a:t>
            </a:r>
          </a:p>
        </p:txBody>
      </p:sp>
    </p:spTree>
    <p:extLst>
      <p:ext uri="{BB962C8B-B14F-4D97-AF65-F5344CB8AC3E}">
        <p14:creationId xmlns:p14="http://schemas.microsoft.com/office/powerpoint/2010/main" val="382823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97536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Active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Developers avoids a model residing in memory for a long time.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apps re-launch models that are infrequently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155742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574398" y="5184870"/>
            <a:ext cx="141509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微软雅黑"/>
                <a:cs typeface="微软雅黑"/>
              </a:rPr>
              <a:t>PDF Scanner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9163" y="5174973"/>
            <a:ext cx="166134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Voice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ssistant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2794" y="5194767"/>
            <a:ext cx="16613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Beauty Camera</a:t>
            </a:r>
            <a:endParaRPr spc="-5" dirty="0">
              <a:latin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3777C0-7F11-0A00-A512-F413FDDAB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0" t="4505"/>
          <a:stretch/>
        </p:blipFill>
        <p:spPr>
          <a:xfrm>
            <a:off x="1451156" y="3152589"/>
            <a:ext cx="1661582" cy="16920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Beauty Camera APK Download For Free">
            <a:extLst>
              <a:ext uri="{FF2B5EF4-FFF2-40B4-BE49-F238E27FC236}">
                <a16:creationId xmlns:a16="http://schemas.microsoft.com/office/drawing/2014/main" id="{90AD92CC-D64D-01BA-7966-012A0CAFD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7" t="32559" r="3290" b="4977"/>
          <a:stretch/>
        </p:blipFill>
        <p:spPr bwMode="auto">
          <a:xfrm>
            <a:off x="5337571" y="3133147"/>
            <a:ext cx="1609766" cy="1695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055" y="45971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Voice Assistants: What are they? - Review Guidelines">
            <a:extLst>
              <a:ext uri="{FF2B5EF4-FFF2-40B4-BE49-F238E27FC236}">
                <a16:creationId xmlns:a16="http://schemas.microsoft.com/office/drawing/2014/main" id="{42FCFEA8-AB6B-EBE7-0B19-297FC5E97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0" t="22913" r="35061" b="16677"/>
          <a:stretch/>
        </p:blipFill>
        <p:spPr bwMode="auto">
          <a:xfrm>
            <a:off x="8985465" y="3133147"/>
            <a:ext cx="1678377" cy="1679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97536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Active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Developers avoids a model residing in memory for a long time.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apps re-launch models that are infrequently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412343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97536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Active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Developers avoids a model residing in memory for a long time.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apps re-launch models that are infrequently used.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876B19-6E3D-E627-69F3-390AFDD81C3D}"/>
              </a:ext>
            </a:extLst>
          </p:cNvPr>
          <p:cNvSpPr/>
          <p:nvPr/>
        </p:nvSpPr>
        <p:spPr>
          <a:xfrm rot="5400000">
            <a:off x="5629625" y="3188242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0C6C96-E814-98D9-EC69-D924AB118DAC}"/>
              </a:ext>
            </a:extLst>
          </p:cNvPr>
          <p:cNvSpPr txBox="1"/>
          <p:nvPr/>
        </p:nvSpPr>
        <p:spPr>
          <a:xfrm>
            <a:off x="1079771" y="4013457"/>
            <a:ext cx="957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ack all DNNs into device memory through weights sharing </a:t>
            </a:r>
            <a:endParaRPr lang="zh-CN" altLang="en-US" sz="5400" spc="36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36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97536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Active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Developers avoids a model residing in memory for a long time.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apps re-launch models that are infrequently used.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876B19-6E3D-E627-69F3-390AFDD81C3D}"/>
              </a:ext>
            </a:extLst>
          </p:cNvPr>
          <p:cNvSpPr/>
          <p:nvPr/>
        </p:nvSpPr>
        <p:spPr>
          <a:xfrm rot="5400000">
            <a:off x="5629625" y="3188242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0C6C96-E814-98D9-EC69-D924AB118DAC}"/>
              </a:ext>
            </a:extLst>
          </p:cNvPr>
          <p:cNvSpPr txBox="1"/>
          <p:nvPr/>
        </p:nvSpPr>
        <p:spPr>
          <a:xfrm>
            <a:off x="1079771" y="4013457"/>
            <a:ext cx="957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ack all DNNs into device memory through weights sharing </a:t>
            </a:r>
            <a:endParaRPr lang="zh-CN" altLang="en-US" sz="5400" spc="365" dirty="0">
              <a:latin typeface="Arial"/>
              <a:cs typeface="Arial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1D87FBF9-5518-4054-CDF1-7FAC24632EB6}"/>
              </a:ext>
            </a:extLst>
          </p:cNvPr>
          <p:cNvSpPr/>
          <p:nvPr/>
        </p:nvSpPr>
        <p:spPr>
          <a:xfrm rot="5400000">
            <a:off x="5633636" y="5044955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80792-DBD0-8004-5421-F0ED632E49DB}"/>
              </a:ext>
            </a:extLst>
          </p:cNvPr>
          <p:cNvSpPr txBox="1"/>
          <p:nvPr/>
        </p:nvSpPr>
        <p:spPr>
          <a:xfrm>
            <a:off x="1083782" y="5870170"/>
            <a:ext cx="957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Unscalable</a:t>
            </a:r>
            <a:endParaRPr lang="zh-CN" altLang="en-US" sz="5400" spc="365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30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10363200" cy="96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Active Cold Inference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Passive Cold Inference</a:t>
            </a:r>
            <a:endParaRPr lang="en-US" altLang="zh-C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84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200" y="3155995"/>
            <a:ext cx="184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Face</a:t>
            </a:r>
            <a:r>
              <a:rPr sz="1800" spc="-30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042" y="3144971"/>
            <a:ext cx="193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微软雅黑"/>
                <a:cs typeface="微软雅黑"/>
              </a:rPr>
              <a:t>Voice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2D9FB29-BCA6-3209-0FE4-A2EA6B5E7A85}"/>
              </a:ext>
            </a:extLst>
          </p:cNvPr>
          <p:cNvSpPr txBox="1"/>
          <p:nvPr/>
        </p:nvSpPr>
        <p:spPr>
          <a:xfrm>
            <a:off x="8729911" y="3119721"/>
            <a:ext cx="211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Augmented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Reality</a:t>
            </a:r>
            <a:endParaRPr sz="1800" dirty="0">
              <a:latin typeface="微软雅黑"/>
              <a:cs typeface="微软雅黑"/>
            </a:endParaRPr>
          </a:p>
        </p:txBody>
      </p:sp>
      <p:pic>
        <p:nvPicPr>
          <p:cNvPr id="2050" name="Picture 2" descr="facial recognition icon, face scanning linear design 2957302 Vector Art ...">
            <a:extLst>
              <a:ext uri="{FF2B5EF4-FFF2-40B4-BE49-F238E27FC236}">
                <a16:creationId xmlns:a16="http://schemas.microsoft.com/office/drawing/2014/main" id="{2BB4A09D-432F-BB45-F75F-F3AEA61F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53" y="1467176"/>
            <a:ext cx="1418656" cy="141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1AF7B0-0FC9-1901-E27C-B0398F5A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78" y="1467176"/>
            <a:ext cx="1313571" cy="1418656"/>
          </a:xfrm>
          <a:prstGeom prst="rect">
            <a:avLst/>
          </a:prstGeom>
        </p:spPr>
      </p:pic>
      <p:pic>
        <p:nvPicPr>
          <p:cNvPr id="2054" name="Picture 6" descr="Reality Is Boring: The Best Augmented Reality Apps | Digital Trends">
            <a:extLst>
              <a:ext uri="{FF2B5EF4-FFF2-40B4-BE49-F238E27FC236}">
                <a16:creationId xmlns:a16="http://schemas.microsoft.com/office/drawing/2014/main" id="{B0DCAEDE-4CE2-2F49-B650-6BFC802A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7289"/>
          <a:stretch/>
        </p:blipFill>
        <p:spPr bwMode="auto">
          <a:xfrm>
            <a:off x="9024967" y="1447800"/>
            <a:ext cx="1414433" cy="14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6E6CD655-D311-D290-1862-AF8F7726E6E6}"/>
              </a:ext>
            </a:extLst>
          </p:cNvPr>
          <p:cNvSpPr txBox="1">
            <a:spLocks/>
          </p:cNvSpPr>
          <p:nvPr/>
        </p:nvSpPr>
        <p:spPr>
          <a:xfrm>
            <a:off x="916938" y="465835"/>
            <a:ext cx="9751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355" dirty="0"/>
              <a:t>DNN is indispensable for mobile apps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126092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103632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Active Cold Inference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Passive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Phone OS kills background apps to reduce memory footprint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D7468ED-8826-8C59-AF8F-F0BF0C0AD3F1}"/>
              </a:ext>
            </a:extLst>
          </p:cNvPr>
          <p:cNvSpPr txBox="1"/>
          <p:nvPr/>
        </p:nvSpPr>
        <p:spPr>
          <a:xfrm>
            <a:off x="4675085" y="5235093"/>
            <a:ext cx="20713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微软雅黑"/>
                <a:cs typeface="微软雅黑"/>
              </a:rPr>
              <a:t>Mobile Phone OS</a:t>
            </a:r>
            <a:endParaRPr sz="1800" dirty="0">
              <a:latin typeface="微软雅黑"/>
              <a:cs typeface="微软雅黑"/>
            </a:endParaRPr>
          </a:p>
        </p:txBody>
      </p:sp>
      <p:pic>
        <p:nvPicPr>
          <p:cNvPr id="7" name="Picture 2" descr="Android Logo - símbolo, significado logotipo, historia, PNG">
            <a:extLst>
              <a:ext uri="{FF2B5EF4-FFF2-40B4-BE49-F238E27FC236}">
                <a16:creationId xmlns:a16="http://schemas.microsoft.com/office/drawing/2014/main" id="{EA74775E-304D-95AC-0F2F-E02AC047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6562"/>
            <a:ext cx="3861102" cy="24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8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10363200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Active Cold Inference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Passive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Phone OS kills background apps to reduce memory footprint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Browsers relaunch a model whenever web pages are opened</a:t>
            </a:r>
          </a:p>
        </p:txBody>
      </p:sp>
      <p:pic>
        <p:nvPicPr>
          <p:cNvPr id="6" name="Picture 4" descr="Why you need to optimize for native mobile web browsers in China (part 2)">
            <a:extLst>
              <a:ext uri="{FF2B5EF4-FFF2-40B4-BE49-F238E27FC236}">
                <a16:creationId xmlns:a16="http://schemas.microsoft.com/office/drawing/2014/main" id="{1D7E650A-8CED-7DE0-84A2-67D8EFF3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94995"/>
            <a:ext cx="3629026" cy="222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29AAB288-1199-F8CE-965D-FC33944B5D62}"/>
              </a:ext>
            </a:extLst>
          </p:cNvPr>
          <p:cNvSpPr txBox="1"/>
          <p:nvPr/>
        </p:nvSpPr>
        <p:spPr>
          <a:xfrm>
            <a:off x="5069532" y="5425177"/>
            <a:ext cx="17416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obile Browsers</a:t>
            </a:r>
            <a:endParaRPr spc="-5" dirty="0"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359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80F8B9-9727-3E06-5D93-4A4534DCD3D5}"/>
              </a:ext>
            </a:extLst>
          </p:cNvPr>
          <p:cNvSpPr txBox="1"/>
          <p:nvPr/>
        </p:nvSpPr>
        <p:spPr>
          <a:xfrm>
            <a:off x="916938" y="461627"/>
            <a:ext cx="10513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DNN cold inference’s classification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D3343-1515-134F-0A47-237B585F85FC}"/>
              </a:ext>
            </a:extLst>
          </p:cNvPr>
          <p:cNvSpPr txBox="1"/>
          <p:nvPr/>
        </p:nvSpPr>
        <p:spPr>
          <a:xfrm>
            <a:off x="990600" y="1295400"/>
            <a:ext cx="10363200" cy="211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Active Cold Inference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+mj-lt"/>
              <a:buAutoNum type="romanUcPeriod"/>
            </a:pPr>
            <a:r>
              <a:rPr lang="en-US" altLang="zh-CN" sz="2800" dirty="0">
                <a:latin typeface="Arial"/>
                <a:cs typeface="Arial"/>
              </a:rPr>
              <a:t>Passive Cold Inference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Phone OS kills background apps to reduce memory footprint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Mobile Browsers relaunch a model whenever web pages are opened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/>
                <a:cs typeface="Arial"/>
              </a:rPr>
              <a:t>DNN-based software could crash and needs to fast re-launch.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22298885-AC02-4779-81B8-A5D9F66CA361}"/>
              </a:ext>
            </a:extLst>
          </p:cNvPr>
          <p:cNvSpPr txBox="1"/>
          <p:nvPr/>
        </p:nvSpPr>
        <p:spPr>
          <a:xfrm>
            <a:off x="4541875" y="5726991"/>
            <a:ext cx="24272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微软雅黑"/>
                <a:cs typeface="微软雅黑"/>
              </a:rPr>
              <a:t> Autonomous Driving</a:t>
            </a:r>
            <a:endParaRPr lang="en-US" sz="1800" dirty="0">
              <a:latin typeface="微软雅黑"/>
              <a:cs typeface="微软雅黑"/>
            </a:endParaRPr>
          </a:p>
        </p:txBody>
      </p:sp>
      <p:pic>
        <p:nvPicPr>
          <p:cNvPr id="5" name="Picture 6" descr="LeddarTech showcases solid-state LiDARs for autonomous driving">
            <a:extLst>
              <a:ext uri="{FF2B5EF4-FFF2-40B4-BE49-F238E27FC236}">
                <a16:creationId xmlns:a16="http://schemas.microsoft.com/office/drawing/2014/main" id="{F42FC23A-C873-6C72-B05F-46108838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-1" r="33790" b="10071"/>
          <a:stretch/>
        </p:blipFill>
        <p:spPr bwMode="auto">
          <a:xfrm>
            <a:off x="4343400" y="3675750"/>
            <a:ext cx="2824241" cy="19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9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461627"/>
            <a:ext cx="8608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is poorly supported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6CBF63-426C-87F1-B0F3-2A8AA695E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54"/>
          <a:stretch/>
        </p:blipFill>
        <p:spPr>
          <a:xfrm>
            <a:off x="762001" y="1447800"/>
            <a:ext cx="4724399" cy="3000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8C7B47-E5DF-65F0-8645-51D39902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6"/>
          <a:stretch/>
        </p:blipFill>
        <p:spPr>
          <a:xfrm>
            <a:off x="6096000" y="1447800"/>
            <a:ext cx="4678087" cy="30007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76FAC5-43A2-2A13-2D18-7468328241EE}"/>
              </a:ext>
            </a:extLst>
          </p:cNvPr>
          <p:cNvSpPr txBox="1"/>
          <p:nvPr/>
        </p:nvSpPr>
        <p:spPr>
          <a:xfrm>
            <a:off x="2346663" y="4679071"/>
            <a:ext cx="222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Google Pixel 5 CPU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AE1FF9-34AC-3811-7EFA-E5516A4DB160}"/>
              </a:ext>
            </a:extLst>
          </p:cNvPr>
          <p:cNvSpPr txBox="1"/>
          <p:nvPr/>
        </p:nvSpPr>
        <p:spPr>
          <a:xfrm>
            <a:off x="7924801" y="4679071"/>
            <a:ext cx="192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Jetson TX2 GPU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5C256-1D80-D37D-8824-B7A4F6889D06}"/>
              </a:ext>
            </a:extLst>
          </p:cNvPr>
          <p:cNvSpPr txBox="1"/>
          <p:nvPr/>
        </p:nvSpPr>
        <p:spPr>
          <a:xfrm>
            <a:off x="2095500" y="5562600"/>
            <a:ext cx="8000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H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uge gap between cold/warm Inference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latency 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hurt the user experience.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3602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811A803-5362-8ACC-7DEA-E568FBE92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963887"/>
            <a:ext cx="819233" cy="955138"/>
          </a:xfrm>
          <a:prstGeom prst="rect">
            <a:avLst/>
          </a:prstGeom>
        </p:spPr>
      </p:pic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682FEC7F-A133-8581-1259-1C6C74FF0211}"/>
              </a:ext>
            </a:extLst>
          </p:cNvPr>
          <p:cNvSpPr/>
          <p:nvPr/>
        </p:nvSpPr>
        <p:spPr>
          <a:xfrm>
            <a:off x="1388464" y="2486506"/>
            <a:ext cx="857373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87D80C-A9D0-5088-13D0-03FB7BF40B2A}"/>
              </a:ext>
            </a:extLst>
          </p:cNvPr>
          <p:cNvSpPr/>
          <p:nvPr/>
        </p:nvSpPr>
        <p:spPr>
          <a:xfrm>
            <a:off x="2245837" y="2924196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0FB9E-F9BB-F2F8-86AA-14E19AB48217}"/>
              </a:ext>
            </a:extLst>
          </p:cNvPr>
          <p:cNvSpPr txBox="1"/>
          <p:nvPr/>
        </p:nvSpPr>
        <p:spPr>
          <a:xfrm>
            <a:off x="1003879" y="1831928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1.Weights loading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603937-5794-4676-D57A-625926E0A3AC}"/>
              </a:ext>
            </a:extLst>
          </p:cNvPr>
          <p:cNvSpPr txBox="1"/>
          <p:nvPr/>
        </p:nvSpPr>
        <p:spPr>
          <a:xfrm>
            <a:off x="685800" y="3914531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A0AA72-9648-8F45-FBA9-F1679B3221D9}"/>
              </a:ext>
            </a:extLst>
          </p:cNvPr>
          <p:cNvSpPr txBox="1"/>
          <p:nvPr/>
        </p:nvSpPr>
        <p:spPr>
          <a:xfrm>
            <a:off x="2473638" y="4098077"/>
            <a:ext cx="10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memory</a:t>
            </a:r>
            <a:endParaRPr lang="zh-CN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5566E02-35AE-0E7F-D3A1-F3DA0E9B0786}"/>
              </a:ext>
            </a:extLst>
          </p:cNvPr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405B32-7E77-3E87-2F5D-3CC3D09B352C}"/>
              </a:ext>
            </a:extLst>
          </p:cNvPr>
          <p:cNvSpPr txBox="1"/>
          <p:nvPr/>
        </p:nvSpPr>
        <p:spPr>
          <a:xfrm>
            <a:off x="701842" y="4680820"/>
            <a:ext cx="3318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Reading the model weights from device storage into memory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8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811A803-5362-8ACC-7DEA-E568FBE92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963887"/>
            <a:ext cx="819233" cy="955138"/>
          </a:xfrm>
          <a:prstGeom prst="rect">
            <a:avLst/>
          </a:prstGeom>
        </p:spPr>
      </p:pic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682FEC7F-A133-8581-1259-1C6C74FF0211}"/>
              </a:ext>
            </a:extLst>
          </p:cNvPr>
          <p:cNvSpPr/>
          <p:nvPr/>
        </p:nvSpPr>
        <p:spPr>
          <a:xfrm>
            <a:off x="1388464" y="2486506"/>
            <a:ext cx="857373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87D80C-A9D0-5088-13D0-03FB7BF40B2A}"/>
              </a:ext>
            </a:extLst>
          </p:cNvPr>
          <p:cNvSpPr/>
          <p:nvPr/>
        </p:nvSpPr>
        <p:spPr>
          <a:xfrm>
            <a:off x="2245837" y="2924196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/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上弧形 11">
            <a:extLst>
              <a:ext uri="{FF2B5EF4-FFF2-40B4-BE49-F238E27FC236}">
                <a16:creationId xmlns:a16="http://schemas.microsoft.com/office/drawing/2014/main" id="{A12D2A91-514A-401D-105E-1242AFA30EF5}"/>
              </a:ext>
            </a:extLst>
          </p:cNvPr>
          <p:cNvSpPr/>
          <p:nvPr/>
        </p:nvSpPr>
        <p:spPr>
          <a:xfrm>
            <a:off x="3993244" y="2479671"/>
            <a:ext cx="2102756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/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/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/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0E067EF-F3C0-0B1A-02F7-D649A956E97F}"/>
              </a:ext>
            </a:extLst>
          </p:cNvPr>
          <p:cNvSpPr txBox="1"/>
          <p:nvPr/>
        </p:nvSpPr>
        <p:spPr>
          <a:xfrm>
            <a:off x="6955509" y="377555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E20449-CCBF-4ABB-6DD2-902B730CFBF9}"/>
              </a:ext>
            </a:extLst>
          </p:cNvPr>
          <p:cNvSpPr txBox="1"/>
          <p:nvPr/>
        </p:nvSpPr>
        <p:spPr>
          <a:xfrm>
            <a:off x="5793810" y="3099870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A9CEA1-C333-3573-7008-55CC445AB287}"/>
              </a:ext>
            </a:extLst>
          </p:cNvPr>
          <p:cNvSpPr txBox="1"/>
          <p:nvPr/>
        </p:nvSpPr>
        <p:spPr>
          <a:xfrm>
            <a:off x="5769152" y="4467409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FCBBA-9CA9-C084-1309-8254A5F062D8}"/>
              </a:ext>
            </a:extLst>
          </p:cNvPr>
          <p:cNvSpPr/>
          <p:nvPr/>
        </p:nvSpPr>
        <p:spPr>
          <a:xfrm>
            <a:off x="5865923" y="2896207"/>
            <a:ext cx="2745528" cy="22574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0FB9E-F9BB-F2F8-86AA-14E19AB48217}"/>
              </a:ext>
            </a:extLst>
          </p:cNvPr>
          <p:cNvSpPr txBox="1"/>
          <p:nvPr/>
        </p:nvSpPr>
        <p:spPr>
          <a:xfrm>
            <a:off x="1003879" y="1831928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1.Weights loading</a:t>
            </a:r>
            <a:endParaRPr lang="zh-CN" altLang="en-US" sz="1600" spc="365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75B854-33A3-71DE-7639-ADB019641145}"/>
              </a:ext>
            </a:extLst>
          </p:cNvPr>
          <p:cNvSpPr txBox="1"/>
          <p:nvPr/>
        </p:nvSpPr>
        <p:spPr>
          <a:xfrm>
            <a:off x="3545172" y="1777827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2.Weights Transformation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603937-5794-4676-D57A-625926E0A3AC}"/>
              </a:ext>
            </a:extLst>
          </p:cNvPr>
          <p:cNvSpPr txBox="1"/>
          <p:nvPr/>
        </p:nvSpPr>
        <p:spPr>
          <a:xfrm>
            <a:off x="685800" y="3914531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A0AA72-9648-8F45-FBA9-F1679B3221D9}"/>
              </a:ext>
            </a:extLst>
          </p:cNvPr>
          <p:cNvSpPr txBox="1"/>
          <p:nvPr/>
        </p:nvSpPr>
        <p:spPr>
          <a:xfrm>
            <a:off x="2473638" y="4098077"/>
            <a:ext cx="10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memory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FB121C6-6710-CBBB-1F1B-570CEB283D50}"/>
              </a:ext>
            </a:extLst>
          </p:cNvPr>
          <p:cNvSpPr txBox="1"/>
          <p:nvPr/>
        </p:nvSpPr>
        <p:spPr>
          <a:xfrm>
            <a:off x="4127993" y="2734972"/>
            <a:ext cx="1675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depends on the </a:t>
            </a:r>
            <a:r>
              <a:rPr lang="en-US" altLang="zh-CN" sz="1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kernel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implementation for each operator.</a:t>
            </a:r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05C5831-2EFE-BE5A-00B0-5CC9342DDB3C}"/>
              </a:ext>
            </a:extLst>
          </p:cNvPr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2790C5-0B6E-8E84-4138-9150F9A7C733}"/>
              </a:ext>
            </a:extLst>
          </p:cNvPr>
          <p:cNvSpPr txBox="1"/>
          <p:nvPr/>
        </p:nvSpPr>
        <p:spPr>
          <a:xfrm>
            <a:off x="3086695" y="5337938"/>
            <a:ext cx="3915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Converting raw weights into the proper format to facilitate the inference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7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811A803-5362-8ACC-7DEA-E568FBE92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963887"/>
            <a:ext cx="819233" cy="955138"/>
          </a:xfrm>
          <a:prstGeom prst="rect">
            <a:avLst/>
          </a:prstGeom>
        </p:spPr>
      </p:pic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682FEC7F-A133-8581-1259-1C6C74FF0211}"/>
              </a:ext>
            </a:extLst>
          </p:cNvPr>
          <p:cNvSpPr/>
          <p:nvPr/>
        </p:nvSpPr>
        <p:spPr>
          <a:xfrm>
            <a:off x="1388464" y="2486506"/>
            <a:ext cx="857373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87D80C-A9D0-5088-13D0-03FB7BF40B2A}"/>
              </a:ext>
            </a:extLst>
          </p:cNvPr>
          <p:cNvSpPr/>
          <p:nvPr/>
        </p:nvSpPr>
        <p:spPr>
          <a:xfrm>
            <a:off x="2245837" y="2924196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/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上弧形 11">
            <a:extLst>
              <a:ext uri="{FF2B5EF4-FFF2-40B4-BE49-F238E27FC236}">
                <a16:creationId xmlns:a16="http://schemas.microsoft.com/office/drawing/2014/main" id="{A12D2A91-514A-401D-105E-1242AFA30EF5}"/>
              </a:ext>
            </a:extLst>
          </p:cNvPr>
          <p:cNvSpPr/>
          <p:nvPr/>
        </p:nvSpPr>
        <p:spPr>
          <a:xfrm>
            <a:off x="3993244" y="2479671"/>
            <a:ext cx="2102756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/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/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/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0E067EF-F3C0-0B1A-02F7-D649A956E97F}"/>
              </a:ext>
            </a:extLst>
          </p:cNvPr>
          <p:cNvSpPr txBox="1"/>
          <p:nvPr/>
        </p:nvSpPr>
        <p:spPr>
          <a:xfrm>
            <a:off x="6955509" y="377555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E20449-CCBF-4ABB-6DD2-902B730CFBF9}"/>
              </a:ext>
            </a:extLst>
          </p:cNvPr>
          <p:cNvSpPr txBox="1"/>
          <p:nvPr/>
        </p:nvSpPr>
        <p:spPr>
          <a:xfrm>
            <a:off x="5793810" y="3099870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A9CEA1-C333-3573-7008-55CC445AB287}"/>
              </a:ext>
            </a:extLst>
          </p:cNvPr>
          <p:cNvSpPr txBox="1"/>
          <p:nvPr/>
        </p:nvSpPr>
        <p:spPr>
          <a:xfrm>
            <a:off x="5769152" y="4467409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FCBBA-9CA9-C084-1309-8254A5F062D8}"/>
              </a:ext>
            </a:extLst>
          </p:cNvPr>
          <p:cNvSpPr/>
          <p:nvPr/>
        </p:nvSpPr>
        <p:spPr>
          <a:xfrm>
            <a:off x="5865923" y="2896207"/>
            <a:ext cx="2745528" cy="2257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4" descr="ImageNet Classification with Deep Convolutional Neural Networks">
            <a:extLst>
              <a:ext uri="{FF2B5EF4-FFF2-40B4-BE49-F238E27FC236}">
                <a16:creationId xmlns:a16="http://schemas.microsoft.com/office/drawing/2014/main" id="{75119CC5-E38D-1A21-769D-E0EF583DA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r="16809"/>
          <a:stretch/>
        </p:blipFill>
        <p:spPr bwMode="auto">
          <a:xfrm>
            <a:off x="7727646" y="1726342"/>
            <a:ext cx="577346" cy="8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AE09AD7-631B-5F42-4D64-55EC93FDF37D}"/>
              </a:ext>
            </a:extLst>
          </p:cNvPr>
          <p:cNvSpPr txBox="1"/>
          <p:nvPr/>
        </p:nvSpPr>
        <p:spPr>
          <a:xfrm>
            <a:off x="8238831" y="1704389"/>
            <a:ext cx="943245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0FB9E-F9BB-F2F8-86AA-14E19AB48217}"/>
              </a:ext>
            </a:extLst>
          </p:cNvPr>
          <p:cNvSpPr txBox="1"/>
          <p:nvPr/>
        </p:nvSpPr>
        <p:spPr>
          <a:xfrm>
            <a:off x="1003879" y="1831928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1.Weights loading</a:t>
            </a:r>
            <a:endParaRPr lang="zh-CN" altLang="en-US" sz="1600" spc="365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75B854-33A3-71DE-7639-ADB019641145}"/>
              </a:ext>
            </a:extLst>
          </p:cNvPr>
          <p:cNvSpPr txBox="1"/>
          <p:nvPr/>
        </p:nvSpPr>
        <p:spPr>
          <a:xfrm>
            <a:off x="3545172" y="1777827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2.Weights Transformation</a:t>
            </a:r>
            <a:endParaRPr lang="zh-CN" altLang="en-US" sz="1600" spc="365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箭头: 上弧形 23">
            <a:extLst>
              <a:ext uri="{FF2B5EF4-FFF2-40B4-BE49-F238E27FC236}">
                <a16:creationId xmlns:a16="http://schemas.microsoft.com/office/drawing/2014/main" id="{D0C4833F-F7B0-4318-DAA0-5DA4B650BEC2}"/>
              </a:ext>
            </a:extLst>
          </p:cNvPr>
          <p:cNvSpPr/>
          <p:nvPr/>
        </p:nvSpPr>
        <p:spPr>
          <a:xfrm>
            <a:off x="8611451" y="2449444"/>
            <a:ext cx="1054824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248C80-413B-E452-CCA4-826C2BB8893A}"/>
              </a:ext>
            </a:extLst>
          </p:cNvPr>
          <p:cNvSpPr txBox="1"/>
          <p:nvPr/>
        </p:nvSpPr>
        <p:spPr>
          <a:xfrm>
            <a:off x="8720000" y="1575007"/>
            <a:ext cx="179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3.Inference (execution)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A89A6B-BCE2-A295-60A4-1734174818AC}"/>
              </a:ext>
            </a:extLst>
          </p:cNvPr>
          <p:cNvSpPr txBox="1"/>
          <p:nvPr/>
        </p:nvSpPr>
        <p:spPr>
          <a:xfrm>
            <a:off x="9630717" y="2987045"/>
            <a:ext cx="1170161" cy="6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Cat: 0.8</a:t>
            </a:r>
          </a:p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Dog: 0.1</a:t>
            </a:r>
          </a:p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Others: 0.1</a:t>
            </a:r>
            <a:endParaRPr lang="zh-CN" altLang="en-US" sz="12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38A0B9-0024-FCEE-460E-EAE4FAB0A0A3}"/>
              </a:ext>
            </a:extLst>
          </p:cNvPr>
          <p:cNvSpPr/>
          <p:nvPr/>
        </p:nvSpPr>
        <p:spPr>
          <a:xfrm>
            <a:off x="9666275" y="2920573"/>
            <a:ext cx="1030429" cy="11021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A7ABF6-9028-273E-754D-0BB90AC999CF}"/>
              </a:ext>
            </a:extLst>
          </p:cNvPr>
          <p:cNvSpPr txBox="1"/>
          <p:nvPr/>
        </p:nvSpPr>
        <p:spPr>
          <a:xfrm>
            <a:off x="9744174" y="2441906"/>
            <a:ext cx="943245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460F19B7-6835-AF47-8B12-D2228F7E7FD4}"/>
              </a:ext>
            </a:extLst>
          </p:cNvPr>
          <p:cNvCxnSpPr>
            <a:stCxn id="20" idx="3"/>
          </p:cNvCxnSpPr>
          <p:nvPr/>
        </p:nvCxnSpPr>
        <p:spPr>
          <a:xfrm>
            <a:off x="8304992" y="2148003"/>
            <a:ext cx="203652" cy="6859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C603937-5794-4676-D57A-625926E0A3AC}"/>
              </a:ext>
            </a:extLst>
          </p:cNvPr>
          <p:cNvSpPr txBox="1"/>
          <p:nvPr/>
        </p:nvSpPr>
        <p:spPr>
          <a:xfrm>
            <a:off x="685800" y="3914531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A0AA72-9648-8F45-FBA9-F1679B3221D9}"/>
              </a:ext>
            </a:extLst>
          </p:cNvPr>
          <p:cNvSpPr txBox="1"/>
          <p:nvPr/>
        </p:nvSpPr>
        <p:spPr>
          <a:xfrm>
            <a:off x="2473638" y="4098077"/>
            <a:ext cx="10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memory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1A5264-D308-6157-C743-DF6E49EC5D0A}"/>
              </a:ext>
            </a:extLst>
          </p:cNvPr>
          <p:cNvSpPr txBox="1"/>
          <p:nvPr/>
        </p:nvSpPr>
        <p:spPr>
          <a:xfrm>
            <a:off x="4127993" y="2734972"/>
            <a:ext cx="1675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depends on the </a:t>
            </a:r>
            <a:r>
              <a:rPr lang="en-US" altLang="zh-CN" sz="1400" b="1" i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kernel </a:t>
            </a:r>
            <a:r>
              <a:rPr lang="en-US" altLang="zh-CN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implementation for each operator.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9EA067C-F3AA-6D7F-4AC0-6BB09B0F9C35}"/>
              </a:ext>
            </a:extLst>
          </p:cNvPr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CD190F-18A1-F099-4981-416A651549DB}"/>
              </a:ext>
            </a:extLst>
          </p:cNvPr>
          <p:cNvSpPr txBox="1"/>
          <p:nvPr/>
        </p:nvSpPr>
        <p:spPr>
          <a:xfrm>
            <a:off x="7891857" y="5323604"/>
            <a:ext cx="3842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The actual inference process by invoking each operator of the model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57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811A803-5362-8ACC-7DEA-E568FBE92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963887"/>
            <a:ext cx="819233" cy="955138"/>
          </a:xfrm>
          <a:prstGeom prst="rect">
            <a:avLst/>
          </a:prstGeom>
        </p:spPr>
      </p:pic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682FEC7F-A133-8581-1259-1C6C74FF0211}"/>
              </a:ext>
            </a:extLst>
          </p:cNvPr>
          <p:cNvSpPr/>
          <p:nvPr/>
        </p:nvSpPr>
        <p:spPr>
          <a:xfrm>
            <a:off x="1388464" y="2486506"/>
            <a:ext cx="857373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87D80C-A9D0-5088-13D0-03FB7BF40B2A}"/>
              </a:ext>
            </a:extLst>
          </p:cNvPr>
          <p:cNvSpPr/>
          <p:nvPr/>
        </p:nvSpPr>
        <p:spPr>
          <a:xfrm>
            <a:off x="2245837" y="2924196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/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E679-2FBF-EBAA-28A0-851D3098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11" y="2986644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上弧形 11">
            <a:extLst>
              <a:ext uri="{FF2B5EF4-FFF2-40B4-BE49-F238E27FC236}">
                <a16:creationId xmlns:a16="http://schemas.microsoft.com/office/drawing/2014/main" id="{A12D2A91-514A-401D-105E-1242AFA30EF5}"/>
              </a:ext>
            </a:extLst>
          </p:cNvPr>
          <p:cNvSpPr/>
          <p:nvPr/>
        </p:nvSpPr>
        <p:spPr>
          <a:xfrm>
            <a:off x="3993244" y="2479671"/>
            <a:ext cx="2102756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/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EF5FA9-9D46-6DC1-96C2-F52E5D9B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65" y="2986644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/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73018F-FC1C-6702-4BBA-B472A1A8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59" y="4372993"/>
                <a:ext cx="959493" cy="450764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/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BC5DA-46F6-DD14-0635-6BA6FBE09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81" y="4372993"/>
                <a:ext cx="395236" cy="450764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0E067EF-F3C0-0B1A-02F7-D649A956E97F}"/>
              </a:ext>
            </a:extLst>
          </p:cNvPr>
          <p:cNvSpPr txBox="1"/>
          <p:nvPr/>
        </p:nvSpPr>
        <p:spPr>
          <a:xfrm>
            <a:off x="6955509" y="377555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E20449-CCBF-4ABB-6DD2-902B730CFBF9}"/>
              </a:ext>
            </a:extLst>
          </p:cNvPr>
          <p:cNvSpPr txBox="1"/>
          <p:nvPr/>
        </p:nvSpPr>
        <p:spPr>
          <a:xfrm>
            <a:off x="5793810" y="3099870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A9CEA1-C333-3573-7008-55CC445AB287}"/>
              </a:ext>
            </a:extLst>
          </p:cNvPr>
          <p:cNvSpPr txBox="1"/>
          <p:nvPr/>
        </p:nvSpPr>
        <p:spPr>
          <a:xfrm>
            <a:off x="5769152" y="4467409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BFCBBA-9CA9-C084-1309-8254A5F062D8}"/>
              </a:ext>
            </a:extLst>
          </p:cNvPr>
          <p:cNvSpPr/>
          <p:nvPr/>
        </p:nvSpPr>
        <p:spPr>
          <a:xfrm>
            <a:off x="5865923" y="2896207"/>
            <a:ext cx="2745528" cy="22574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4" descr="ImageNet Classification with Deep Convolutional Neural Networks">
            <a:extLst>
              <a:ext uri="{FF2B5EF4-FFF2-40B4-BE49-F238E27FC236}">
                <a16:creationId xmlns:a16="http://schemas.microsoft.com/office/drawing/2014/main" id="{75119CC5-E38D-1A21-769D-E0EF583DA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r="16809"/>
          <a:stretch/>
        </p:blipFill>
        <p:spPr bwMode="auto">
          <a:xfrm>
            <a:off x="7727646" y="1726342"/>
            <a:ext cx="577346" cy="8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AE09AD7-631B-5F42-4D64-55EC93FDF37D}"/>
              </a:ext>
            </a:extLst>
          </p:cNvPr>
          <p:cNvSpPr txBox="1"/>
          <p:nvPr/>
        </p:nvSpPr>
        <p:spPr>
          <a:xfrm>
            <a:off x="8238831" y="1704389"/>
            <a:ext cx="943245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B0FB9E-F9BB-F2F8-86AA-14E19AB48217}"/>
              </a:ext>
            </a:extLst>
          </p:cNvPr>
          <p:cNvSpPr txBox="1"/>
          <p:nvPr/>
        </p:nvSpPr>
        <p:spPr>
          <a:xfrm>
            <a:off x="1003879" y="1831928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1.Weights loading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75B854-33A3-71DE-7639-ADB019641145}"/>
              </a:ext>
            </a:extLst>
          </p:cNvPr>
          <p:cNvSpPr txBox="1"/>
          <p:nvPr/>
        </p:nvSpPr>
        <p:spPr>
          <a:xfrm>
            <a:off x="3545172" y="1777827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2.Weights Transformation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4" name="箭头: 上弧形 23">
            <a:extLst>
              <a:ext uri="{FF2B5EF4-FFF2-40B4-BE49-F238E27FC236}">
                <a16:creationId xmlns:a16="http://schemas.microsoft.com/office/drawing/2014/main" id="{D0C4833F-F7B0-4318-DAA0-5DA4B650BEC2}"/>
              </a:ext>
            </a:extLst>
          </p:cNvPr>
          <p:cNvSpPr/>
          <p:nvPr/>
        </p:nvSpPr>
        <p:spPr>
          <a:xfrm>
            <a:off x="8611451" y="2449444"/>
            <a:ext cx="1054824" cy="385811"/>
          </a:xfrm>
          <a:prstGeom prst="curvedDownArrow">
            <a:avLst>
              <a:gd name="adj1" fmla="val 25000"/>
              <a:gd name="adj2" fmla="val 86885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A89A6B-BCE2-A295-60A4-1734174818AC}"/>
              </a:ext>
            </a:extLst>
          </p:cNvPr>
          <p:cNvSpPr txBox="1"/>
          <p:nvPr/>
        </p:nvSpPr>
        <p:spPr>
          <a:xfrm>
            <a:off x="9630717" y="2987045"/>
            <a:ext cx="1170161" cy="6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Cat: 0.8</a:t>
            </a:r>
          </a:p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Dog: 0.1</a:t>
            </a:r>
          </a:p>
          <a:p>
            <a:r>
              <a:rPr lang="en-US" altLang="zh-CN" sz="1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Others: 0.1</a:t>
            </a:r>
            <a:endParaRPr lang="zh-CN" altLang="en-US" sz="12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38A0B9-0024-FCEE-460E-EAE4FAB0A0A3}"/>
              </a:ext>
            </a:extLst>
          </p:cNvPr>
          <p:cNvSpPr/>
          <p:nvPr/>
        </p:nvSpPr>
        <p:spPr>
          <a:xfrm>
            <a:off x="9666275" y="2920573"/>
            <a:ext cx="1030429" cy="11021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A7ABF6-9028-273E-754D-0BB90AC999CF}"/>
              </a:ext>
            </a:extLst>
          </p:cNvPr>
          <p:cNvSpPr txBox="1"/>
          <p:nvPr/>
        </p:nvSpPr>
        <p:spPr>
          <a:xfrm>
            <a:off x="9744174" y="2441906"/>
            <a:ext cx="943245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460F19B7-6835-AF47-8B12-D2228F7E7FD4}"/>
              </a:ext>
            </a:extLst>
          </p:cNvPr>
          <p:cNvCxnSpPr>
            <a:stCxn id="20" idx="3"/>
          </p:cNvCxnSpPr>
          <p:nvPr/>
        </p:nvCxnSpPr>
        <p:spPr>
          <a:xfrm>
            <a:off x="8304992" y="2148003"/>
            <a:ext cx="203652" cy="6859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C603937-5794-4676-D57A-625926E0A3AC}"/>
              </a:ext>
            </a:extLst>
          </p:cNvPr>
          <p:cNvSpPr txBox="1"/>
          <p:nvPr/>
        </p:nvSpPr>
        <p:spPr>
          <a:xfrm>
            <a:off x="685800" y="3914531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A0AA72-9648-8F45-FBA9-F1679B3221D9}"/>
              </a:ext>
            </a:extLst>
          </p:cNvPr>
          <p:cNvSpPr txBox="1"/>
          <p:nvPr/>
        </p:nvSpPr>
        <p:spPr>
          <a:xfrm>
            <a:off x="2473638" y="4098077"/>
            <a:ext cx="101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memory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F48D64-BD66-DB2E-61C3-8FF1466C044F}"/>
              </a:ext>
            </a:extLst>
          </p:cNvPr>
          <p:cNvSpPr txBox="1"/>
          <p:nvPr/>
        </p:nvSpPr>
        <p:spPr>
          <a:xfrm>
            <a:off x="4127993" y="2734972"/>
            <a:ext cx="1675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depends on the </a:t>
            </a:r>
            <a:r>
              <a:rPr lang="en-US" altLang="zh-CN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kernel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 implementation for each operator.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9DF85A-F901-A135-5A72-AA3073944413}"/>
              </a:ext>
            </a:extLst>
          </p:cNvPr>
          <p:cNvSpPr txBox="1"/>
          <p:nvPr/>
        </p:nvSpPr>
        <p:spPr>
          <a:xfrm>
            <a:off x="8720000" y="1575007"/>
            <a:ext cx="179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3.Inference (execution)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BAFF237-8554-2CF0-8267-C0A8F6B2F99A}"/>
              </a:ext>
            </a:extLst>
          </p:cNvPr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33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FEBC20-10EE-08E6-4F1D-8562692A14E1}"/>
              </a:ext>
            </a:extLst>
          </p:cNvPr>
          <p:cNvSpPr txBox="1"/>
          <p:nvPr/>
        </p:nvSpPr>
        <p:spPr>
          <a:xfrm>
            <a:off x="1600200" y="1066800"/>
            <a:ext cx="883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A breakdown of ResNet-50 cold inference latency on edge CPU and GPU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表格 28">
            <a:extLst>
              <a:ext uri="{FF2B5EF4-FFF2-40B4-BE49-F238E27FC236}">
                <a16:creationId xmlns:a16="http://schemas.microsoft.com/office/drawing/2014/main" id="{F7C9FC40-AC5F-80E7-3B7C-DADDEA980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6804"/>
              </p:ext>
            </p:extLst>
          </p:nvPr>
        </p:nvGraphicFramePr>
        <p:xfrm>
          <a:off x="1566333" y="2438403"/>
          <a:ext cx="8991600" cy="335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978904218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3874563344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3007015876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Platform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Google Pixel 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Jetson TX2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2678576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Processor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CPU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GPU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66481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 loading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37.86ms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46.72ms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206216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 Transformation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1135.28ms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4620.85ms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663906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Execution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190.12ms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802.77ms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29082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cold inference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1363.23ms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5467.48ms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5254539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Warm inference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185.82ms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137.02ms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128440"/>
                  </a:ext>
                </a:extLst>
              </a:tr>
            </a:tbl>
          </a:graphicData>
        </a:graphic>
      </p:graphicFrame>
      <p:sp>
        <p:nvSpPr>
          <p:cNvPr id="2" name="object 2">
            <a:extLst>
              <a:ext uri="{FF2B5EF4-FFF2-40B4-BE49-F238E27FC236}">
                <a16:creationId xmlns:a16="http://schemas.microsoft.com/office/drawing/2014/main" id="{BDBB7609-9C26-A5E1-6A0F-729DA8F8AE16}"/>
              </a:ext>
            </a:extLst>
          </p:cNvPr>
          <p:cNvSpPr txBox="1"/>
          <p:nvPr/>
        </p:nvSpPr>
        <p:spPr>
          <a:xfrm>
            <a:off x="931376" y="461627"/>
            <a:ext cx="6474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65" dirty="0">
                <a:solidFill>
                  <a:srgbClr val="9B0000"/>
                </a:solidFill>
                <a:latin typeface="Arial"/>
                <a:cs typeface="Arial"/>
              </a:rPr>
              <a:t>Cold inference breakdown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200" y="3155995"/>
            <a:ext cx="184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Face</a:t>
            </a:r>
            <a:r>
              <a:rPr sz="1800" spc="-30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042" y="3144971"/>
            <a:ext cx="193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微软雅黑"/>
                <a:cs typeface="微软雅黑"/>
              </a:rPr>
              <a:t>Voice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2D9FB29-BCA6-3209-0FE4-A2EA6B5E7A85}"/>
              </a:ext>
            </a:extLst>
          </p:cNvPr>
          <p:cNvSpPr txBox="1"/>
          <p:nvPr/>
        </p:nvSpPr>
        <p:spPr>
          <a:xfrm>
            <a:off x="8729911" y="3119721"/>
            <a:ext cx="211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Augmented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Reality</a:t>
            </a:r>
            <a:endParaRPr sz="1800" dirty="0">
              <a:latin typeface="微软雅黑"/>
              <a:cs typeface="微软雅黑"/>
            </a:endParaRPr>
          </a:p>
        </p:txBody>
      </p:sp>
      <p:pic>
        <p:nvPicPr>
          <p:cNvPr id="2050" name="Picture 2" descr="facial recognition icon, face scanning linear design 2957302 Vector Art ...">
            <a:extLst>
              <a:ext uri="{FF2B5EF4-FFF2-40B4-BE49-F238E27FC236}">
                <a16:creationId xmlns:a16="http://schemas.microsoft.com/office/drawing/2014/main" id="{2BB4A09D-432F-BB45-F75F-F3AEA61F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53" y="1467176"/>
            <a:ext cx="1418656" cy="141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1AF7B0-0FC9-1901-E27C-B0398F5A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78" y="1467176"/>
            <a:ext cx="1313571" cy="1418656"/>
          </a:xfrm>
          <a:prstGeom prst="rect">
            <a:avLst/>
          </a:prstGeom>
        </p:spPr>
      </p:pic>
      <p:pic>
        <p:nvPicPr>
          <p:cNvPr id="2054" name="Picture 6" descr="Reality Is Boring: The Best Augmented Reality Apps | Digital Trends">
            <a:extLst>
              <a:ext uri="{FF2B5EF4-FFF2-40B4-BE49-F238E27FC236}">
                <a16:creationId xmlns:a16="http://schemas.microsoft.com/office/drawing/2014/main" id="{B0DCAEDE-4CE2-2F49-B650-6BFC802A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7289"/>
          <a:stretch/>
        </p:blipFill>
        <p:spPr bwMode="auto">
          <a:xfrm>
            <a:off x="9024967" y="1447800"/>
            <a:ext cx="1414433" cy="14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6E6CD655-D311-D290-1862-AF8F7726E6E6}"/>
              </a:ext>
            </a:extLst>
          </p:cNvPr>
          <p:cNvSpPr txBox="1">
            <a:spLocks/>
          </p:cNvSpPr>
          <p:nvPr/>
        </p:nvSpPr>
        <p:spPr>
          <a:xfrm>
            <a:off x="916938" y="465835"/>
            <a:ext cx="9751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355" dirty="0"/>
              <a:t>DNN is indispensable for mobile apps</a:t>
            </a:r>
            <a:endParaRPr lang="en-US" sz="3600" kern="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B873F3-3035-6D1D-2CBB-BBF0397C39D2}"/>
              </a:ext>
            </a:extLst>
          </p:cNvPr>
          <p:cNvGrpSpPr/>
          <p:nvPr/>
        </p:nvGrpSpPr>
        <p:grpSpPr>
          <a:xfrm>
            <a:off x="1371600" y="1255526"/>
            <a:ext cx="8991600" cy="5221474"/>
            <a:chOff x="1295400" y="1266335"/>
            <a:chExt cx="8534400" cy="4905865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E16C09E-D8C3-C966-97A8-9F0A91FCF961}"/>
                </a:ext>
              </a:extLst>
            </p:cNvPr>
            <p:cNvSpPr/>
            <p:nvPr/>
          </p:nvSpPr>
          <p:spPr>
            <a:xfrm>
              <a:off x="1295400" y="1266335"/>
              <a:ext cx="8534400" cy="4905865"/>
            </a:xfrm>
            <a:prstGeom prst="roundRect">
              <a:avLst>
                <a:gd name="adj" fmla="val 1442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A8C4C85-186F-0DEB-3051-C5D4F5A27138}"/>
                </a:ext>
              </a:extLst>
            </p:cNvPr>
            <p:cNvGrpSpPr/>
            <p:nvPr/>
          </p:nvGrpSpPr>
          <p:grpSpPr>
            <a:xfrm>
              <a:off x="1496185" y="1507609"/>
              <a:ext cx="8132829" cy="4579320"/>
              <a:chOff x="1496185" y="1507609"/>
              <a:chExt cx="8132829" cy="45793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11F6432B-C039-EF74-86A7-A601F5FF8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6185" y="1507609"/>
                <a:ext cx="8132829" cy="4153962"/>
              </a:xfrm>
              <a:prstGeom prst="rect">
                <a:avLst/>
              </a:prstGeom>
            </p:spPr>
          </p:pic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8CC3200F-CD00-900E-DFC0-9CAD5BB13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401" y="5670038"/>
                <a:ext cx="7848600" cy="41689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3200" b="0" i="0">
                    <a:solidFill>
                      <a:srgbClr val="9B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 marL="12700" algn="ctr">
                  <a:spcBef>
                    <a:spcPts val="100"/>
                  </a:spcBef>
                </a:pPr>
                <a:r>
                  <a:rPr lang="en-US" sz="2800" kern="0" spc="425" dirty="0"/>
                  <a:t>DNN-embedded apps on Google Play</a:t>
                </a:r>
                <a:endParaRPr lang="en-US" sz="2800" kern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29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2547" y="2741676"/>
            <a:ext cx="7883653" cy="697627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987425" marR="5080" indent="-974725">
              <a:lnSpc>
                <a:spcPts val="4700"/>
              </a:lnSpc>
              <a:spcBef>
                <a:spcPts val="740"/>
              </a:spcBef>
            </a:pPr>
            <a:r>
              <a:rPr sz="4400" spc="-5" dirty="0">
                <a:solidFill>
                  <a:srgbClr val="C00000"/>
                </a:solidFill>
                <a:latin typeface="Candara"/>
                <a:cs typeface="Candara"/>
              </a:rPr>
              <a:t>How to </a:t>
            </a:r>
            <a:r>
              <a:rPr lang="en-US" sz="4400" dirty="0">
                <a:solidFill>
                  <a:srgbClr val="C00000"/>
                </a:solidFill>
                <a:latin typeface="Candara"/>
                <a:cs typeface="Candara"/>
              </a:rPr>
              <a:t>speedup cold inference</a:t>
            </a:r>
            <a:r>
              <a:rPr sz="4400" spc="-5" dirty="0">
                <a:solidFill>
                  <a:srgbClr val="C00000"/>
                </a:solidFill>
                <a:latin typeface="Candara"/>
                <a:cs typeface="Candara"/>
              </a:rPr>
              <a:t>?</a:t>
            </a:r>
            <a:endParaRPr sz="44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846730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#1: </a:t>
            </a:r>
            <a:r>
              <a:rPr lang="en-US" spc="275" dirty="0"/>
              <a:t>Kernel selection</a:t>
            </a:r>
            <a:endParaRPr spc="375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95DC6E-943A-3D41-D099-4097388DFCCF}"/>
              </a:ext>
            </a:extLst>
          </p:cNvPr>
          <p:cNvSpPr txBox="1"/>
          <p:nvPr/>
        </p:nvSpPr>
        <p:spPr>
          <a:xfrm>
            <a:off x="841924" y="1071122"/>
            <a:ext cx="105081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DNN model can be represented as a 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directed data graph </a:t>
            </a:r>
            <a:r>
              <a:rPr lang="en-US" altLang="zh-CN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consisting of many 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operators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ernels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 the different implementation of an operator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#1: </a:t>
            </a:r>
            <a:r>
              <a:rPr lang="en-US" spc="275" dirty="0"/>
              <a:t>Kernel selection</a:t>
            </a:r>
            <a:endParaRPr spc="375" dirty="0"/>
          </a:p>
        </p:txBody>
      </p:sp>
      <p:sp>
        <p:nvSpPr>
          <p:cNvPr id="3" name="object 3"/>
          <p:cNvSpPr txBox="1"/>
          <p:nvPr/>
        </p:nvSpPr>
        <p:spPr>
          <a:xfrm>
            <a:off x="882448" y="2572129"/>
            <a:ext cx="731714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u="sng" spc="-5" dirty="0">
                <a:latin typeface="微软雅黑"/>
                <a:cs typeface="微软雅黑"/>
              </a:rPr>
              <a:t>One operator, many kernels</a:t>
            </a:r>
            <a:r>
              <a:rPr lang="en-US" sz="2800" spc="-5" dirty="0">
                <a:latin typeface="微软雅黑"/>
                <a:cs typeface="微软雅黑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e.g. 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 Operator’s K</a:t>
            </a:r>
            <a:r>
              <a:rPr lang="en-US" altLang="zh-CN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ernels:</a:t>
            </a:r>
            <a:endParaRPr sz="2800" dirty="0">
              <a:latin typeface="微软雅黑"/>
              <a:cs typeface="微软雅黑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6C602B-15CD-8325-62A3-B8DCA6E3405F}"/>
              </a:ext>
            </a:extLst>
          </p:cNvPr>
          <p:cNvSpPr txBox="1"/>
          <p:nvPr/>
        </p:nvSpPr>
        <p:spPr>
          <a:xfrm>
            <a:off x="841924" y="1071122"/>
            <a:ext cx="105081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DNN model can be represented as a 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directed data graph </a:t>
            </a:r>
            <a:r>
              <a:rPr lang="en-US" altLang="zh-CN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consisting of many 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operators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ernels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 the different implementation of an operator</a:t>
            </a:r>
            <a:endParaRPr lang="zh-CN" altLang="en-US" sz="28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356914A-E68D-F629-9CEB-93E3DE4DE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96669"/>
              </p:ext>
            </p:extLst>
          </p:nvPr>
        </p:nvGraphicFramePr>
        <p:xfrm>
          <a:off x="1524000" y="3674007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2969810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32157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56829794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87950463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Kernels 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Cold Inference Time 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876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Load Weights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Weights Trans.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Execution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6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3x3s1-winograd-pack4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38.23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56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sgemm-pack4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27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pack4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2.22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18.63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1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3x3s1-winograd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65.67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0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3x3s1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8.01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35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general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377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144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#1: </a:t>
            </a:r>
            <a:r>
              <a:rPr lang="en-US" spc="275" dirty="0"/>
              <a:t>Kernel selection</a:t>
            </a:r>
            <a:endParaRPr spc="375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6C602B-15CD-8325-62A3-B8DCA6E3405F}"/>
              </a:ext>
            </a:extLst>
          </p:cNvPr>
          <p:cNvSpPr txBox="1"/>
          <p:nvPr/>
        </p:nvSpPr>
        <p:spPr>
          <a:xfrm>
            <a:off x="841924" y="1447800"/>
            <a:ext cx="105081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current kernel selection policy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hard-coded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considers the warm inference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new kernel selection policy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Automatic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be optimal for cold inference</a:t>
            </a:r>
          </a:p>
        </p:txBody>
      </p:sp>
    </p:spTree>
    <p:extLst>
      <p:ext uri="{BB962C8B-B14F-4D97-AF65-F5344CB8AC3E}">
        <p14:creationId xmlns:p14="http://schemas.microsoft.com/office/powerpoint/2010/main" val="1704151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1074166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2</a:t>
            </a:r>
            <a:r>
              <a:rPr spc="250" dirty="0"/>
              <a:t>: </a:t>
            </a:r>
            <a:r>
              <a:rPr lang="en-US" sz="2800" spc="275" dirty="0"/>
              <a:t>Bypassed weights transformation</a:t>
            </a:r>
            <a:endParaRPr spc="375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1F3AB6C-F06F-58DE-9C2A-5D22883B7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400" y="2501374"/>
            <a:ext cx="819233" cy="9551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670ED9-3E71-A939-D7AE-4B70DA1F6BB5}"/>
              </a:ext>
            </a:extLst>
          </p:cNvPr>
          <p:cNvSpPr/>
          <p:nvPr/>
        </p:nvSpPr>
        <p:spPr>
          <a:xfrm>
            <a:off x="3464300" y="2520038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E056F0-38F1-FB3C-60A5-948A1BA49CF1}"/>
                  </a:ext>
                </a:extLst>
              </p:cNvPr>
              <p:cNvSpPr txBox="1"/>
              <p:nvPr/>
            </p:nvSpPr>
            <p:spPr>
              <a:xfrm>
                <a:off x="8437788" y="2543569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E056F0-38F1-FB3C-60A5-948A1BA4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88" y="2543569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11D0A4-0862-60EE-5DC3-F5DE598604B1}"/>
                  </a:ext>
                </a:extLst>
              </p:cNvPr>
              <p:cNvSpPr txBox="1"/>
              <p:nvPr/>
            </p:nvSpPr>
            <p:spPr>
              <a:xfrm>
                <a:off x="9653642" y="2543569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11D0A4-0862-60EE-5DC3-F5DE5986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42" y="2543569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7FADAB9-5D5B-8C31-82C9-F63439C9058F}"/>
                  </a:ext>
                </a:extLst>
              </p:cNvPr>
              <p:cNvSpPr txBox="1"/>
              <p:nvPr/>
            </p:nvSpPr>
            <p:spPr>
              <a:xfrm>
                <a:off x="8469560" y="3372436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7FADAB9-5D5B-8C31-82C9-F63439C9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560" y="3372436"/>
                <a:ext cx="959493" cy="450764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0A965-E916-FD56-A6B2-BF0FF6423FB1}"/>
                  </a:ext>
                </a:extLst>
              </p:cNvPr>
              <p:cNvSpPr txBox="1"/>
              <p:nvPr/>
            </p:nvSpPr>
            <p:spPr>
              <a:xfrm>
                <a:off x="9670382" y="3372436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0A965-E916-FD56-A6B2-BF0FF642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382" y="3372436"/>
                <a:ext cx="395236" cy="450764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63D277B-C49F-3C3D-31C5-A85342E53CE5}"/>
              </a:ext>
            </a:extLst>
          </p:cNvPr>
          <p:cNvSpPr txBox="1"/>
          <p:nvPr/>
        </p:nvSpPr>
        <p:spPr>
          <a:xfrm>
            <a:off x="8407414" y="286143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8894AE-14C0-E297-7D59-BA5AB1A4B3EB}"/>
              </a:ext>
            </a:extLst>
          </p:cNvPr>
          <p:cNvSpPr txBox="1"/>
          <p:nvPr/>
        </p:nvSpPr>
        <p:spPr>
          <a:xfrm>
            <a:off x="7319287" y="2656795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D450B8-9C27-FC53-8117-C3FB6D07C80A}"/>
              </a:ext>
            </a:extLst>
          </p:cNvPr>
          <p:cNvSpPr txBox="1"/>
          <p:nvPr/>
        </p:nvSpPr>
        <p:spPr>
          <a:xfrm>
            <a:off x="7377953" y="3466852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A4BB4D-AFDB-907C-25B6-444126B50D40}"/>
              </a:ext>
            </a:extLst>
          </p:cNvPr>
          <p:cNvSpPr/>
          <p:nvPr/>
        </p:nvSpPr>
        <p:spPr>
          <a:xfrm>
            <a:off x="7391400" y="2453132"/>
            <a:ext cx="2745528" cy="1447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9690BD-F06C-5957-F33E-F19F27AF9F47}"/>
              </a:ext>
            </a:extLst>
          </p:cNvPr>
          <p:cNvSpPr txBox="1"/>
          <p:nvPr/>
        </p:nvSpPr>
        <p:spPr>
          <a:xfrm>
            <a:off x="2011144" y="2226947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Weights loading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E11EF-CB99-ABF1-ACDC-00FCEDC7A521}"/>
              </a:ext>
            </a:extLst>
          </p:cNvPr>
          <p:cNvSpPr txBox="1"/>
          <p:nvPr/>
        </p:nvSpPr>
        <p:spPr>
          <a:xfrm>
            <a:off x="5241238" y="229522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Weights Transformation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403A0F-0659-3D3E-4652-BFB014EA640D}"/>
              </a:ext>
            </a:extLst>
          </p:cNvPr>
          <p:cNvSpPr txBox="1"/>
          <p:nvPr/>
        </p:nvSpPr>
        <p:spPr>
          <a:xfrm>
            <a:off x="1295400" y="3452018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1A4974F-BA37-AAE9-4426-0E8F02AD3BF7}"/>
              </a:ext>
            </a:extLst>
          </p:cNvPr>
          <p:cNvSpPr/>
          <p:nvPr/>
        </p:nvSpPr>
        <p:spPr>
          <a:xfrm>
            <a:off x="2448758" y="2868784"/>
            <a:ext cx="768447" cy="27976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D3F6BDA-A432-1E92-207B-F651A030D7CC}"/>
              </a:ext>
            </a:extLst>
          </p:cNvPr>
          <p:cNvSpPr/>
          <p:nvPr/>
        </p:nvSpPr>
        <p:spPr>
          <a:xfrm>
            <a:off x="5926641" y="2896963"/>
            <a:ext cx="768447" cy="27976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08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2</a:t>
            </a:r>
            <a:r>
              <a:rPr spc="250" dirty="0"/>
              <a:t>: </a:t>
            </a:r>
            <a:r>
              <a:rPr lang="en-US" sz="2800" spc="275" dirty="0"/>
              <a:t>Bypassed weights transformation</a:t>
            </a:r>
            <a:endParaRPr spc="375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1F3AB6C-F06F-58DE-9C2A-5D22883B7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400" y="2501374"/>
            <a:ext cx="819233" cy="9551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670ED9-3E71-A939-D7AE-4B70DA1F6BB5}"/>
              </a:ext>
            </a:extLst>
          </p:cNvPr>
          <p:cNvSpPr/>
          <p:nvPr/>
        </p:nvSpPr>
        <p:spPr>
          <a:xfrm>
            <a:off x="3464300" y="2520038"/>
            <a:ext cx="1747407" cy="110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0.42 0.16 1.42 0.13 3.33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5.15 0.14 8.33 0.84 5.41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algn="ctr"/>
            <a:r>
              <a:rPr lang="en-US" altLang="zh-CN" sz="10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0.94 5.55 8.14 0.24 7.53</a:t>
            </a:r>
            <a:endParaRPr lang="zh-CN" altLang="en-US" sz="10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E056F0-38F1-FB3C-60A5-948A1BA49CF1}"/>
                  </a:ext>
                </a:extLst>
              </p:cNvPr>
              <p:cNvSpPr txBox="1"/>
              <p:nvPr/>
            </p:nvSpPr>
            <p:spPr>
              <a:xfrm>
                <a:off x="8437788" y="2543569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E056F0-38F1-FB3C-60A5-948A1BA4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88" y="2543569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11D0A4-0862-60EE-5DC3-F5DE598604B1}"/>
                  </a:ext>
                </a:extLst>
              </p:cNvPr>
              <p:cNvSpPr txBox="1"/>
              <p:nvPr/>
            </p:nvSpPr>
            <p:spPr>
              <a:xfrm>
                <a:off x="9653642" y="2543569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11D0A4-0862-60EE-5DC3-F5DE5986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42" y="2543569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7FADAB9-5D5B-8C31-82C9-F63439C9058F}"/>
                  </a:ext>
                </a:extLst>
              </p:cNvPr>
              <p:cNvSpPr txBox="1"/>
              <p:nvPr/>
            </p:nvSpPr>
            <p:spPr>
              <a:xfrm>
                <a:off x="8469560" y="3372436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7FADAB9-5D5B-8C31-82C9-F63439C9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560" y="3372436"/>
                <a:ext cx="959493" cy="450764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0A965-E916-FD56-A6B2-BF0FF6423FB1}"/>
                  </a:ext>
                </a:extLst>
              </p:cNvPr>
              <p:cNvSpPr txBox="1"/>
              <p:nvPr/>
            </p:nvSpPr>
            <p:spPr>
              <a:xfrm>
                <a:off x="9670382" y="3372436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0A965-E916-FD56-A6B2-BF0FF642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382" y="3372436"/>
                <a:ext cx="395236" cy="450764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63D277B-C49F-3C3D-31C5-A85342E53CE5}"/>
              </a:ext>
            </a:extLst>
          </p:cNvPr>
          <p:cNvSpPr txBox="1"/>
          <p:nvPr/>
        </p:nvSpPr>
        <p:spPr>
          <a:xfrm>
            <a:off x="8407414" y="286143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8894AE-14C0-E297-7D59-BA5AB1A4B3EB}"/>
              </a:ext>
            </a:extLst>
          </p:cNvPr>
          <p:cNvSpPr txBox="1"/>
          <p:nvPr/>
        </p:nvSpPr>
        <p:spPr>
          <a:xfrm>
            <a:off x="7319287" y="2656795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D450B8-9C27-FC53-8117-C3FB6D07C80A}"/>
              </a:ext>
            </a:extLst>
          </p:cNvPr>
          <p:cNvSpPr txBox="1"/>
          <p:nvPr/>
        </p:nvSpPr>
        <p:spPr>
          <a:xfrm>
            <a:off x="7377953" y="3466852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A4BB4D-AFDB-907C-25B6-444126B50D40}"/>
              </a:ext>
            </a:extLst>
          </p:cNvPr>
          <p:cNvSpPr/>
          <p:nvPr/>
        </p:nvSpPr>
        <p:spPr>
          <a:xfrm>
            <a:off x="7391400" y="2453132"/>
            <a:ext cx="2745528" cy="1447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9690BD-F06C-5957-F33E-F19F27AF9F47}"/>
              </a:ext>
            </a:extLst>
          </p:cNvPr>
          <p:cNvSpPr txBox="1"/>
          <p:nvPr/>
        </p:nvSpPr>
        <p:spPr>
          <a:xfrm>
            <a:off x="2011144" y="2226947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Weights loading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E11EF-CB99-ABF1-ACDC-00FCEDC7A521}"/>
              </a:ext>
            </a:extLst>
          </p:cNvPr>
          <p:cNvSpPr txBox="1"/>
          <p:nvPr/>
        </p:nvSpPr>
        <p:spPr>
          <a:xfrm>
            <a:off x="5241238" y="229522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Weights Transformation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403A0F-0659-3D3E-4652-BFB014EA640D}"/>
              </a:ext>
            </a:extLst>
          </p:cNvPr>
          <p:cNvSpPr txBox="1"/>
          <p:nvPr/>
        </p:nvSpPr>
        <p:spPr>
          <a:xfrm>
            <a:off x="1295400" y="3452018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1A4974F-BA37-AAE9-4426-0E8F02AD3BF7}"/>
              </a:ext>
            </a:extLst>
          </p:cNvPr>
          <p:cNvSpPr/>
          <p:nvPr/>
        </p:nvSpPr>
        <p:spPr>
          <a:xfrm>
            <a:off x="2448758" y="2868784"/>
            <a:ext cx="768447" cy="27976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D3F6BDA-A432-1E92-207B-F651A030D7CC}"/>
              </a:ext>
            </a:extLst>
          </p:cNvPr>
          <p:cNvSpPr/>
          <p:nvPr/>
        </p:nvSpPr>
        <p:spPr>
          <a:xfrm>
            <a:off x="5926641" y="2896963"/>
            <a:ext cx="768447" cy="27976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4760844F-4C6C-DB1A-8B9D-F37FC7638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1687" y="4888247"/>
            <a:ext cx="819233" cy="955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F43CB8-16D6-60DB-112C-E092641C7CE0}"/>
                  </a:ext>
                </a:extLst>
              </p:cNvPr>
              <p:cNvSpPr txBox="1"/>
              <p:nvPr/>
            </p:nvSpPr>
            <p:spPr>
              <a:xfrm>
                <a:off x="6621843" y="5003296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F43CB8-16D6-60DB-112C-E092641C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843" y="5003296"/>
                <a:ext cx="959493" cy="450764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5315D37-9627-5B82-69D1-15F42DA813AA}"/>
                  </a:ext>
                </a:extLst>
              </p:cNvPr>
              <p:cNvSpPr txBox="1"/>
              <p:nvPr/>
            </p:nvSpPr>
            <p:spPr>
              <a:xfrm>
                <a:off x="7837697" y="5003296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5315D37-9627-5B82-69D1-15F42DA81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97" y="5003296"/>
                <a:ext cx="395236" cy="450764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DC9E18-0916-D677-8881-26FD905C2F8C}"/>
                  </a:ext>
                </a:extLst>
              </p:cNvPr>
              <p:cNvSpPr txBox="1"/>
              <p:nvPr/>
            </p:nvSpPr>
            <p:spPr>
              <a:xfrm>
                <a:off x="6653615" y="5832163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DC9E18-0916-D677-8881-26FD905C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615" y="5832163"/>
                <a:ext cx="959493" cy="450764"/>
              </a:xfrm>
              <a:prstGeom prst="rect">
                <a:avLst/>
              </a:prstGeom>
              <a:blipFill>
                <a:blip r:embed="rId11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D7DB69-738D-1760-06C8-C18D6D3BC56C}"/>
                  </a:ext>
                </a:extLst>
              </p:cNvPr>
              <p:cNvSpPr txBox="1"/>
              <p:nvPr/>
            </p:nvSpPr>
            <p:spPr>
              <a:xfrm>
                <a:off x="7854437" y="5832163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D7DB69-738D-1760-06C8-C18D6D3B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37" y="5832163"/>
                <a:ext cx="395236" cy="450764"/>
              </a:xfrm>
              <a:prstGeom prst="rect">
                <a:avLst/>
              </a:prstGeom>
              <a:blipFill>
                <a:blip r:embed="rId12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E29D8CDB-C91C-39C8-BDF7-71D3C051E33B}"/>
              </a:ext>
            </a:extLst>
          </p:cNvPr>
          <p:cNvSpPr txBox="1"/>
          <p:nvPr/>
        </p:nvSpPr>
        <p:spPr>
          <a:xfrm>
            <a:off x="6591469" y="5321157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6C4C96-F645-CF22-4720-607B9BBA54C3}"/>
              </a:ext>
            </a:extLst>
          </p:cNvPr>
          <p:cNvSpPr txBox="1"/>
          <p:nvPr/>
        </p:nvSpPr>
        <p:spPr>
          <a:xfrm>
            <a:off x="5503342" y="5116522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B8D14F-5E78-9AB4-9688-4019E6559529}"/>
              </a:ext>
            </a:extLst>
          </p:cNvPr>
          <p:cNvSpPr txBox="1"/>
          <p:nvPr/>
        </p:nvSpPr>
        <p:spPr>
          <a:xfrm>
            <a:off x="5562008" y="5926579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E5D96E-915F-BE23-E820-3C2506553764}"/>
              </a:ext>
            </a:extLst>
          </p:cNvPr>
          <p:cNvSpPr/>
          <p:nvPr/>
        </p:nvSpPr>
        <p:spPr>
          <a:xfrm>
            <a:off x="5575455" y="4912859"/>
            <a:ext cx="2745528" cy="1447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182E24-F650-A474-DE89-73B2663C2AF5}"/>
              </a:ext>
            </a:extLst>
          </p:cNvPr>
          <p:cNvSpPr txBox="1"/>
          <p:nvPr/>
        </p:nvSpPr>
        <p:spPr>
          <a:xfrm>
            <a:off x="4080094" y="4753090"/>
            <a:ext cx="151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65" dirty="0">
                <a:latin typeface="Arial"/>
                <a:cs typeface="Arial"/>
              </a:rPr>
              <a:t>Weights loading</a:t>
            </a:r>
            <a:endParaRPr lang="zh-CN" altLang="en-US" sz="1600" spc="365" dirty="0">
              <a:latin typeface="Arial"/>
              <a:cs typeface="Arial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2B8818-F2BA-C7A2-45FA-4E9E370D383E}"/>
              </a:ext>
            </a:extLst>
          </p:cNvPr>
          <p:cNvSpPr txBox="1"/>
          <p:nvPr/>
        </p:nvSpPr>
        <p:spPr>
          <a:xfrm>
            <a:off x="3221687" y="5838891"/>
            <a:ext cx="1017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device storage</a:t>
            </a:r>
            <a:endParaRPr lang="zh-CN" altLang="en-US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9CCC9F1C-5D76-1747-1931-70B641FC2F6E}"/>
              </a:ext>
            </a:extLst>
          </p:cNvPr>
          <p:cNvSpPr/>
          <p:nvPr/>
        </p:nvSpPr>
        <p:spPr>
          <a:xfrm>
            <a:off x="4423964" y="5356691"/>
            <a:ext cx="768447" cy="27976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05B94FAF-FA61-06AD-90CE-0470D0253C12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rot="5400000">
            <a:off x="5703773" y="1827856"/>
            <a:ext cx="987922" cy="5132860"/>
          </a:xfrm>
          <a:prstGeom prst="bentConnector3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B8F00-E302-5DD7-1A66-1B534F1D3A4E}"/>
              </a:ext>
            </a:extLst>
          </p:cNvPr>
          <p:cNvSpPr txBox="1"/>
          <p:nvPr/>
        </p:nvSpPr>
        <p:spPr>
          <a:xfrm>
            <a:off x="4953000" y="395570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365" dirty="0">
                <a:latin typeface="Arial"/>
                <a:cs typeface="Arial"/>
              </a:rPr>
              <a:t>Cache</a:t>
            </a:r>
            <a:endParaRPr lang="zh-CN" altLang="en-US" sz="2000" b="1" spc="36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3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3</a:t>
            </a:r>
            <a:r>
              <a:rPr spc="250" dirty="0"/>
              <a:t>: </a:t>
            </a:r>
            <a:r>
              <a:rPr lang="en-US" sz="2800" spc="275" dirty="0"/>
              <a:t>Pipelined inference</a:t>
            </a:r>
            <a:endParaRPr spc="3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83F674-A648-684D-A1EE-8B3DE8CA33AA}"/>
              </a:ext>
            </a:extLst>
          </p:cNvPr>
          <p:cNvSpPr txBox="1"/>
          <p:nvPr/>
        </p:nvSpPr>
        <p:spPr>
          <a:xfrm>
            <a:off x="916939" y="1472691"/>
            <a:ext cx="10665461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微软雅黑"/>
                <a:cs typeface="微软雅黑"/>
              </a:rPr>
              <a:t>Edge devices are typically equipped with multi-process architecture </a:t>
            </a:r>
          </a:p>
          <a:p>
            <a:pPr marL="12700">
              <a:spcBef>
                <a:spcPts val="100"/>
              </a:spcBef>
            </a:pPr>
            <a:r>
              <a:rPr lang="en-US" sz="2800" spc="-5" dirty="0">
                <a:latin typeface="微软雅黑"/>
                <a:cs typeface="微软雅黑"/>
              </a:rPr>
              <a:t>e.g. Arm </a:t>
            </a:r>
            <a:r>
              <a:rPr lang="en-US" sz="2800" spc="-5" dirty="0" err="1">
                <a:latin typeface="微软雅黑"/>
                <a:cs typeface="微软雅黑"/>
              </a:rPr>
              <a:t>big.LITTLE</a:t>
            </a:r>
            <a:r>
              <a:rPr lang="en-US" sz="2800" spc="-5" dirty="0">
                <a:latin typeface="微软雅黑"/>
                <a:cs typeface="微软雅黑"/>
              </a:rPr>
              <a:t> architecture: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微软雅黑"/>
                <a:cs typeface="微软雅黑"/>
              </a:rPr>
              <a:t>”LITTLE” processors are designed for maximum power efficiency.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微软雅黑"/>
                <a:cs typeface="微软雅黑"/>
              </a:rPr>
              <a:t>“big” processors are designed to provide efficient compute performance</a:t>
            </a:r>
            <a:r>
              <a:rPr lang="en-US" sz="2400" spc="-5" dirty="0">
                <a:latin typeface="微软雅黑"/>
                <a:cs typeface="微软雅黑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868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3</a:t>
            </a:r>
            <a:r>
              <a:rPr spc="250" dirty="0"/>
              <a:t>: </a:t>
            </a:r>
            <a:r>
              <a:rPr lang="en-US" sz="2800" spc="275" dirty="0"/>
              <a:t>Pipelined inference</a:t>
            </a:r>
            <a:endParaRPr spc="375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B2BC74F-8A8E-6C2E-8583-E4C57C4CD874}"/>
              </a:ext>
            </a:extLst>
          </p:cNvPr>
          <p:cNvSpPr/>
          <p:nvPr/>
        </p:nvSpPr>
        <p:spPr>
          <a:xfrm rot="5400000">
            <a:off x="5324824" y="4303996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24C03C-CD66-9573-823C-7EBE005AB519}"/>
              </a:ext>
            </a:extLst>
          </p:cNvPr>
          <p:cNvSpPr txBox="1"/>
          <p:nvPr/>
        </p:nvSpPr>
        <p:spPr>
          <a:xfrm>
            <a:off x="763269" y="4965011"/>
            <a:ext cx="10665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spc="365" dirty="0">
                <a:latin typeface="Arial"/>
                <a:cs typeface="Arial"/>
              </a:rPr>
              <a:t>Multi-Thread the kernel preparation and execution</a:t>
            </a:r>
            <a:endParaRPr lang="zh-CN" altLang="en-US" sz="2800" spc="365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76142DB-492C-B796-282A-EAF4C195C8F2}"/>
              </a:ext>
            </a:extLst>
          </p:cNvPr>
          <p:cNvSpPr txBox="1"/>
          <p:nvPr/>
        </p:nvSpPr>
        <p:spPr>
          <a:xfrm>
            <a:off x="916939" y="1472691"/>
            <a:ext cx="10665461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5" dirty="0">
                <a:latin typeface="微软雅黑"/>
                <a:cs typeface="微软雅黑"/>
              </a:rPr>
              <a:t>Edge devices are typically equipped with multi-process architecture </a:t>
            </a:r>
          </a:p>
          <a:p>
            <a:pPr marL="12700">
              <a:spcBef>
                <a:spcPts val="100"/>
              </a:spcBef>
            </a:pPr>
            <a:r>
              <a:rPr lang="en-US" sz="2800" spc="-5" dirty="0">
                <a:latin typeface="微软雅黑"/>
                <a:cs typeface="微软雅黑"/>
              </a:rPr>
              <a:t>e.g. Arm </a:t>
            </a:r>
            <a:r>
              <a:rPr lang="en-US" sz="2800" spc="-5" dirty="0" err="1">
                <a:latin typeface="微软雅黑"/>
                <a:cs typeface="微软雅黑"/>
              </a:rPr>
              <a:t>big.LITTLE</a:t>
            </a:r>
            <a:r>
              <a:rPr lang="en-US" sz="2800" spc="-5" dirty="0">
                <a:latin typeface="微软雅黑"/>
                <a:cs typeface="微软雅黑"/>
              </a:rPr>
              <a:t> architecture: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微软雅黑"/>
                <a:cs typeface="微软雅黑"/>
              </a:rPr>
              <a:t>”LITTLE” processors are designed for maximum power efficiency.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微软雅黑"/>
                <a:cs typeface="微软雅黑"/>
              </a:rPr>
              <a:t>“big” processors are designed to provide efficient compute performance</a:t>
            </a:r>
            <a:r>
              <a:rPr lang="en-US" sz="2400" spc="-5" dirty="0">
                <a:latin typeface="微软雅黑"/>
                <a:cs typeface="微软雅黑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314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3</a:t>
            </a:r>
            <a:r>
              <a:rPr spc="250" dirty="0"/>
              <a:t>: </a:t>
            </a:r>
            <a:r>
              <a:rPr lang="en-US" sz="2800" spc="275" dirty="0"/>
              <a:t>Pipelined inference</a:t>
            </a:r>
            <a:endParaRPr spc="3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83F674-A648-684D-A1EE-8B3DE8CA33AA}"/>
              </a:ext>
            </a:extLst>
          </p:cNvPr>
          <p:cNvSpPr txBox="1"/>
          <p:nvPr/>
        </p:nvSpPr>
        <p:spPr>
          <a:xfrm>
            <a:off x="916939" y="1472691"/>
            <a:ext cx="9217661" cy="2493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zh-CN" sz="2800" spc="-5" dirty="0">
                <a:latin typeface="微软雅黑"/>
                <a:cs typeface="微软雅黑"/>
              </a:rPr>
              <a:t>Weights loading: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bounded by disk I/O</a:t>
            </a:r>
            <a:r>
              <a:rPr lang="en-US" altLang="zh-CN" sz="2800" spc="-5" dirty="0">
                <a:latin typeface="微软雅黑"/>
                <a:cs typeface="微软雅黑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zh-CN" sz="2800" spc="-5" dirty="0">
                <a:latin typeface="微软雅黑"/>
                <a:cs typeface="Arial"/>
              </a:rPr>
              <a:t>Weights </a:t>
            </a:r>
            <a:r>
              <a:rPr lang="en-US" altLang="zh-CN" sz="2800" spc="365" dirty="0">
                <a:latin typeface="Arial"/>
                <a:cs typeface="Arial"/>
              </a:rPr>
              <a:t>Transformation: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bounded by memory I/O</a:t>
            </a:r>
            <a:r>
              <a:rPr lang="en-US" altLang="zh-CN" sz="2800" spc="-5" dirty="0">
                <a:latin typeface="微软雅黑"/>
                <a:cs typeface="微软雅黑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zh-CN" sz="2800" spc="-5" dirty="0">
                <a:latin typeface="微软雅黑"/>
                <a:cs typeface="Arial"/>
              </a:rPr>
              <a:t>Execution</a:t>
            </a:r>
            <a:r>
              <a:rPr lang="en-US" altLang="zh-CN" sz="2800" spc="365" dirty="0">
                <a:latin typeface="Arial"/>
                <a:cs typeface="Arial"/>
              </a:rPr>
              <a:t>: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bounded by computation.</a:t>
            </a:r>
            <a:endParaRPr lang="en-US" altLang="zh-CN" sz="2800" spc="-5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91735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4444"/>
            <a:ext cx="94938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/>
              <a:t>Optimization Knobs</a:t>
            </a:r>
            <a:r>
              <a:rPr spc="250" dirty="0"/>
              <a:t>#</a:t>
            </a:r>
            <a:r>
              <a:rPr lang="en-US" spc="250" dirty="0"/>
              <a:t>3</a:t>
            </a:r>
            <a:r>
              <a:rPr spc="250" dirty="0"/>
              <a:t>: </a:t>
            </a:r>
            <a:r>
              <a:rPr lang="en-US" sz="2800" spc="275" dirty="0"/>
              <a:t>Pipelined inference.</a:t>
            </a:r>
            <a:endParaRPr spc="3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83F674-A648-684D-A1EE-8B3DE8CA33AA}"/>
              </a:ext>
            </a:extLst>
          </p:cNvPr>
          <p:cNvSpPr txBox="1"/>
          <p:nvPr/>
        </p:nvSpPr>
        <p:spPr>
          <a:xfrm>
            <a:off x="916939" y="1472691"/>
            <a:ext cx="9217661" cy="2493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2800" spc="-5" dirty="0">
                <a:latin typeface="微软雅黑"/>
                <a:cs typeface="微软雅黑"/>
              </a:rPr>
              <a:t>Weights loading: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bounded by disk I/O</a:t>
            </a:r>
            <a:r>
              <a:rPr lang="en-US" altLang="zh-CN" sz="2800" spc="-5" dirty="0">
                <a:latin typeface="微软雅黑"/>
                <a:cs typeface="微软雅黑"/>
              </a:rPr>
              <a:t>. </a:t>
            </a:r>
            <a:endParaRPr lang="en-US" sz="2800" spc="-5" dirty="0">
              <a:latin typeface="微软雅黑"/>
              <a:cs typeface="微软雅黑"/>
            </a:endParaRP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zh-CN" sz="2800" spc="-5" dirty="0">
                <a:latin typeface="微软雅黑"/>
                <a:cs typeface="Arial"/>
              </a:rPr>
              <a:t>Weights </a:t>
            </a:r>
            <a:r>
              <a:rPr lang="en-US" altLang="zh-CN" sz="2800" spc="365" dirty="0">
                <a:latin typeface="Arial"/>
                <a:cs typeface="Arial"/>
              </a:rPr>
              <a:t>Transformation: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bounded by memory I/O</a:t>
            </a:r>
            <a:r>
              <a:rPr lang="en-US" sz="2800" spc="-5" dirty="0">
                <a:latin typeface="微软雅黑"/>
                <a:cs typeface="微软雅黑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zh-CN" sz="2800" spc="-5" dirty="0">
                <a:latin typeface="微软雅黑"/>
                <a:cs typeface="Arial"/>
              </a:rPr>
              <a:t>Execution</a:t>
            </a:r>
            <a:r>
              <a:rPr lang="en-US" altLang="zh-CN" sz="2800" spc="365" dirty="0">
                <a:latin typeface="Arial"/>
                <a:cs typeface="Arial"/>
              </a:rPr>
              <a:t>: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bounded by computation.</a:t>
            </a:r>
            <a:endParaRPr lang="en-US" sz="2800" spc="-5" dirty="0">
              <a:latin typeface="微软雅黑"/>
              <a:cs typeface="微软雅黑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E1CD3D1-EA62-2681-528B-3B3BA1A7FB1C}"/>
              </a:ext>
            </a:extLst>
          </p:cNvPr>
          <p:cNvSpPr/>
          <p:nvPr/>
        </p:nvSpPr>
        <p:spPr>
          <a:xfrm rot="5400000">
            <a:off x="5300150" y="4303996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B763A3-7ACE-9438-3EEB-B5E20944A919}"/>
              </a:ext>
            </a:extLst>
          </p:cNvPr>
          <p:cNvSpPr txBox="1"/>
          <p:nvPr/>
        </p:nvSpPr>
        <p:spPr>
          <a:xfrm>
            <a:off x="3404326" y="5123699"/>
            <a:ext cx="4242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365" dirty="0">
                <a:latin typeface="Arial"/>
                <a:cs typeface="Arial"/>
              </a:rPr>
              <a:t>Pipelined inference</a:t>
            </a:r>
            <a:endParaRPr lang="zh-CN" altLang="en-US" sz="2800" spc="36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62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200" y="3155995"/>
            <a:ext cx="184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Face</a:t>
            </a:r>
            <a:r>
              <a:rPr sz="1800" spc="-30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042" y="3144971"/>
            <a:ext cx="193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微软雅黑"/>
                <a:cs typeface="微软雅黑"/>
              </a:rPr>
              <a:t>Voice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5" dirty="0">
                <a:latin typeface="微软雅黑"/>
                <a:cs typeface="微软雅黑"/>
              </a:rPr>
              <a:t>recognition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2D9FB29-BCA6-3209-0FE4-A2EA6B5E7A85}"/>
              </a:ext>
            </a:extLst>
          </p:cNvPr>
          <p:cNvSpPr txBox="1"/>
          <p:nvPr/>
        </p:nvSpPr>
        <p:spPr>
          <a:xfrm>
            <a:off x="8729911" y="3119721"/>
            <a:ext cx="211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Augmented</a:t>
            </a:r>
            <a:r>
              <a:rPr sz="1800" spc="-55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Reality</a:t>
            </a:r>
            <a:endParaRPr sz="1800" dirty="0">
              <a:latin typeface="微软雅黑"/>
              <a:cs typeface="微软雅黑"/>
            </a:endParaRPr>
          </a:p>
        </p:txBody>
      </p:sp>
      <p:pic>
        <p:nvPicPr>
          <p:cNvPr id="2050" name="Picture 2" descr="facial recognition icon, face scanning linear design 2957302 Vector Art ...">
            <a:extLst>
              <a:ext uri="{FF2B5EF4-FFF2-40B4-BE49-F238E27FC236}">
                <a16:creationId xmlns:a16="http://schemas.microsoft.com/office/drawing/2014/main" id="{2BB4A09D-432F-BB45-F75F-F3AEA61F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53" y="1467176"/>
            <a:ext cx="1418656" cy="141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1AF7B0-0FC9-1901-E27C-B0398F5A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78" y="1467176"/>
            <a:ext cx="1313571" cy="1418656"/>
          </a:xfrm>
          <a:prstGeom prst="rect">
            <a:avLst/>
          </a:prstGeom>
        </p:spPr>
      </p:pic>
      <p:pic>
        <p:nvPicPr>
          <p:cNvPr id="2054" name="Picture 6" descr="Reality Is Boring: The Best Augmented Reality Apps | Digital Trends">
            <a:extLst>
              <a:ext uri="{FF2B5EF4-FFF2-40B4-BE49-F238E27FC236}">
                <a16:creationId xmlns:a16="http://schemas.microsoft.com/office/drawing/2014/main" id="{B0DCAEDE-4CE2-2F49-B650-6BFC802A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7289"/>
          <a:stretch/>
        </p:blipFill>
        <p:spPr bwMode="auto">
          <a:xfrm>
            <a:off x="9024967" y="1447800"/>
            <a:ext cx="1414433" cy="14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6E6CD655-D311-D290-1862-AF8F7726E6E6}"/>
              </a:ext>
            </a:extLst>
          </p:cNvPr>
          <p:cNvSpPr txBox="1">
            <a:spLocks/>
          </p:cNvSpPr>
          <p:nvPr/>
        </p:nvSpPr>
        <p:spPr>
          <a:xfrm>
            <a:off x="916938" y="465835"/>
            <a:ext cx="9751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355" dirty="0"/>
              <a:t>DNN is indispensable for mobile apps</a:t>
            </a:r>
            <a:endParaRPr lang="en-US" sz="3600" kern="0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44D3F8A-C744-8F93-33AD-C7D63FA664A2}"/>
              </a:ext>
            </a:extLst>
          </p:cNvPr>
          <p:cNvSpPr txBox="1"/>
          <p:nvPr/>
        </p:nvSpPr>
        <p:spPr>
          <a:xfrm>
            <a:off x="1356953" y="6424705"/>
            <a:ext cx="156749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微软雅黑"/>
                <a:cs typeface="微软雅黑"/>
              </a:rPr>
              <a:t>smartphones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0EFDD5C-5B4A-5EAD-7B22-BCB31CA317F5}"/>
              </a:ext>
            </a:extLst>
          </p:cNvPr>
          <p:cNvSpPr txBox="1"/>
          <p:nvPr/>
        </p:nvSpPr>
        <p:spPr>
          <a:xfrm>
            <a:off x="9364985" y="6363770"/>
            <a:ext cx="111912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30" dirty="0">
                <a:latin typeface="微软雅黑"/>
                <a:cs typeface="微软雅黑"/>
              </a:rPr>
              <a:t>wearables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765F168-C3F2-7AD6-6F3B-3115BF07FE7B}"/>
              </a:ext>
            </a:extLst>
          </p:cNvPr>
          <p:cNvSpPr txBox="1"/>
          <p:nvPr/>
        </p:nvSpPr>
        <p:spPr>
          <a:xfrm>
            <a:off x="5894890" y="6392165"/>
            <a:ext cx="4996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30" dirty="0">
                <a:latin typeface="微软雅黑"/>
                <a:cs typeface="微软雅黑"/>
              </a:rPr>
              <a:t>IoTs</a:t>
            </a:r>
            <a:endParaRPr sz="1800" dirty="0">
              <a:latin typeface="微软雅黑"/>
              <a:cs typeface="微软雅黑"/>
            </a:endParaRPr>
          </a:p>
        </p:txBody>
      </p:sp>
      <p:pic>
        <p:nvPicPr>
          <p:cNvPr id="13" name="Picture 2" descr="Smartphone Xiaomi Redmi 9 32GB Dual Sim Ocean Green | Public">
            <a:extLst>
              <a:ext uri="{FF2B5EF4-FFF2-40B4-BE49-F238E27FC236}">
                <a16:creationId xmlns:a16="http://schemas.microsoft.com/office/drawing/2014/main" id="{35C84533-71B5-6297-D8C4-C947AA6F0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4" r="31435"/>
          <a:stretch/>
        </p:blipFill>
        <p:spPr bwMode="auto">
          <a:xfrm>
            <a:off x="1676400" y="4572000"/>
            <a:ext cx="889688" cy="17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he 10 Coolest IoT Devices Of 2020 (So Far)">
            <a:extLst>
              <a:ext uri="{FF2B5EF4-FFF2-40B4-BE49-F238E27FC236}">
                <a16:creationId xmlns:a16="http://schemas.microsoft.com/office/drawing/2014/main" id="{2E130BC8-104D-943A-08AB-E10B07AA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 b="18342"/>
          <a:stretch/>
        </p:blipFill>
        <p:spPr bwMode="auto">
          <a:xfrm>
            <a:off x="4995970" y="4879326"/>
            <a:ext cx="2297498" cy="115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earables &amp; Wearable Technology | Walmart Canada">
            <a:extLst>
              <a:ext uri="{FF2B5EF4-FFF2-40B4-BE49-F238E27FC236}">
                <a16:creationId xmlns:a16="http://schemas.microsoft.com/office/drawing/2014/main" id="{6E9943F4-B5F9-0B73-6323-CCD6831D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11" y="4492453"/>
            <a:ext cx="1785689" cy="17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1FFB7357-B417-7473-13D6-1DFBA57F02E1}"/>
              </a:ext>
            </a:extLst>
          </p:cNvPr>
          <p:cNvSpPr/>
          <p:nvPr/>
        </p:nvSpPr>
        <p:spPr>
          <a:xfrm rot="5400000">
            <a:off x="5928171" y="3921251"/>
            <a:ext cx="451235" cy="48151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69E04B3-BA0D-DF31-6474-19E73E57137A}"/>
              </a:ext>
            </a:extLst>
          </p:cNvPr>
          <p:cNvSpPr txBox="1"/>
          <p:nvPr/>
        </p:nvSpPr>
        <p:spPr>
          <a:xfrm>
            <a:off x="6847069" y="3936391"/>
            <a:ext cx="18459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spc="260" dirty="0">
                <a:solidFill>
                  <a:srgbClr val="FF0000"/>
                </a:solidFill>
              </a:rPr>
              <a:t>Deploy</a:t>
            </a:r>
            <a:endParaRPr sz="28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7802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18">
            <a:extLst>
              <a:ext uri="{FF2B5EF4-FFF2-40B4-BE49-F238E27FC236}">
                <a16:creationId xmlns:a16="http://schemas.microsoft.com/office/drawing/2014/main" id="{1E9BE0B2-6BB1-784A-A636-CD1189914B75}"/>
              </a:ext>
            </a:extLst>
          </p:cNvPr>
          <p:cNvSpPr/>
          <p:nvPr/>
        </p:nvSpPr>
        <p:spPr>
          <a:xfrm>
            <a:off x="1224759" y="3882270"/>
            <a:ext cx="5696143" cy="29135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369"/>
          </a:p>
        </p:txBody>
      </p:sp>
      <p:sp>
        <p:nvSpPr>
          <p:cNvPr id="245" name="Rectangle 16">
            <a:extLst>
              <a:ext uri="{FF2B5EF4-FFF2-40B4-BE49-F238E27FC236}">
                <a16:creationId xmlns:a16="http://schemas.microsoft.com/office/drawing/2014/main" id="{ACEDC7F0-C280-9F45-AF7D-39CF01D4F6AD}"/>
              </a:ext>
            </a:extLst>
          </p:cNvPr>
          <p:cNvSpPr/>
          <p:nvPr/>
        </p:nvSpPr>
        <p:spPr>
          <a:xfrm>
            <a:off x="1174190" y="1012389"/>
            <a:ext cx="8750360" cy="26889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06" name="Rectangle 3">
            <a:extLst>
              <a:ext uri="{FF2B5EF4-FFF2-40B4-BE49-F238E27FC236}">
                <a16:creationId xmlns:a16="http://schemas.microsoft.com/office/drawing/2014/main" id="{A4918FD2-A9A5-8A4D-B215-88858B573A82}"/>
              </a:ext>
            </a:extLst>
          </p:cNvPr>
          <p:cNvSpPr/>
          <p:nvPr/>
        </p:nvSpPr>
        <p:spPr>
          <a:xfrm>
            <a:off x="2957140" y="1744607"/>
            <a:ext cx="2355416" cy="4439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Kernel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selection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177" name="Elbow Connector 127">
            <a:extLst>
              <a:ext uri="{FF2B5EF4-FFF2-40B4-BE49-F238E27FC236}">
                <a16:creationId xmlns:a16="http://schemas.microsoft.com/office/drawing/2014/main" id="{B16482A7-F0B9-534D-9013-BE60DF15CCCF}"/>
              </a:ext>
            </a:extLst>
          </p:cNvPr>
          <p:cNvCxnSpPr>
            <a:cxnSpLocks/>
          </p:cNvCxnSpPr>
          <p:nvPr/>
        </p:nvCxnSpPr>
        <p:spPr>
          <a:xfrm flipV="1">
            <a:off x="1636225" y="2529522"/>
            <a:ext cx="1236332" cy="848336"/>
          </a:xfrm>
          <a:prstGeom prst="bentConnector3">
            <a:avLst>
              <a:gd name="adj1" fmla="val -8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01">
            <a:extLst>
              <a:ext uri="{FF2B5EF4-FFF2-40B4-BE49-F238E27FC236}">
                <a16:creationId xmlns:a16="http://schemas.microsoft.com/office/drawing/2014/main" id="{382E38F9-D27A-8D48-B664-9F1D45269186}"/>
              </a:ext>
            </a:extLst>
          </p:cNvPr>
          <p:cNvGrpSpPr/>
          <p:nvPr/>
        </p:nvGrpSpPr>
        <p:grpSpPr>
          <a:xfrm rot="16200000">
            <a:off x="1180063" y="3155508"/>
            <a:ext cx="722402" cy="1248653"/>
            <a:chOff x="4588441" y="1050692"/>
            <a:chExt cx="634132" cy="1132295"/>
          </a:xfrm>
        </p:grpSpPr>
        <p:sp>
          <p:nvSpPr>
            <p:cNvPr id="182" name="Oval 47">
              <a:extLst>
                <a:ext uri="{FF2B5EF4-FFF2-40B4-BE49-F238E27FC236}">
                  <a16:creationId xmlns:a16="http://schemas.microsoft.com/office/drawing/2014/main" id="{3BA97A8B-3778-724E-8584-B72F94BA2490}"/>
                </a:ext>
              </a:extLst>
            </p:cNvPr>
            <p:cNvSpPr/>
            <p:nvPr/>
          </p:nvSpPr>
          <p:spPr>
            <a:xfrm>
              <a:off x="4588441" y="1506577"/>
              <a:ext cx="131524" cy="1315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3" name="Oval 48">
              <a:extLst>
                <a:ext uri="{FF2B5EF4-FFF2-40B4-BE49-F238E27FC236}">
                  <a16:creationId xmlns:a16="http://schemas.microsoft.com/office/drawing/2014/main" id="{E05B2660-8265-C94C-9B33-E8DA34B06CEE}"/>
                </a:ext>
              </a:extLst>
            </p:cNvPr>
            <p:cNvSpPr/>
            <p:nvPr/>
          </p:nvSpPr>
          <p:spPr>
            <a:xfrm>
              <a:off x="4836872" y="1506577"/>
              <a:ext cx="131524" cy="13152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4" name="Oval 49">
              <a:extLst>
                <a:ext uri="{FF2B5EF4-FFF2-40B4-BE49-F238E27FC236}">
                  <a16:creationId xmlns:a16="http://schemas.microsoft.com/office/drawing/2014/main" id="{502E0E6D-757E-9D4B-A83D-AF322A383BC4}"/>
                </a:ext>
              </a:extLst>
            </p:cNvPr>
            <p:cNvSpPr/>
            <p:nvPr/>
          </p:nvSpPr>
          <p:spPr>
            <a:xfrm>
              <a:off x="5091049" y="1503286"/>
              <a:ext cx="131524" cy="13152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5" name="Oval 50">
              <a:extLst>
                <a:ext uri="{FF2B5EF4-FFF2-40B4-BE49-F238E27FC236}">
                  <a16:creationId xmlns:a16="http://schemas.microsoft.com/office/drawing/2014/main" id="{25AE728B-93F4-9644-B68A-8DD4042A4305}"/>
                </a:ext>
              </a:extLst>
            </p:cNvPr>
            <p:cNvSpPr/>
            <p:nvPr/>
          </p:nvSpPr>
          <p:spPr>
            <a:xfrm>
              <a:off x="4588441" y="1779020"/>
              <a:ext cx="131524" cy="1315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6" name="Oval 51">
              <a:extLst>
                <a:ext uri="{FF2B5EF4-FFF2-40B4-BE49-F238E27FC236}">
                  <a16:creationId xmlns:a16="http://schemas.microsoft.com/office/drawing/2014/main" id="{E4FB1827-C9F8-CE4B-A7B1-33512CF65D42}"/>
                </a:ext>
              </a:extLst>
            </p:cNvPr>
            <p:cNvSpPr/>
            <p:nvPr/>
          </p:nvSpPr>
          <p:spPr>
            <a:xfrm>
              <a:off x="4836872" y="1779020"/>
              <a:ext cx="131524" cy="13152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7" name="Oval 52">
              <a:extLst>
                <a:ext uri="{FF2B5EF4-FFF2-40B4-BE49-F238E27FC236}">
                  <a16:creationId xmlns:a16="http://schemas.microsoft.com/office/drawing/2014/main" id="{FC3E637B-ABA9-7145-813B-F0FA4EE208C3}"/>
                </a:ext>
              </a:extLst>
            </p:cNvPr>
            <p:cNvSpPr/>
            <p:nvPr/>
          </p:nvSpPr>
          <p:spPr>
            <a:xfrm>
              <a:off x="5091049" y="1775729"/>
              <a:ext cx="131524" cy="13152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8" name="Oval 56">
              <a:extLst>
                <a:ext uri="{FF2B5EF4-FFF2-40B4-BE49-F238E27FC236}">
                  <a16:creationId xmlns:a16="http://schemas.microsoft.com/office/drawing/2014/main" id="{BF91DF23-E770-9047-833C-00AE0C926D46}"/>
                </a:ext>
              </a:extLst>
            </p:cNvPr>
            <p:cNvSpPr/>
            <p:nvPr/>
          </p:nvSpPr>
          <p:spPr>
            <a:xfrm>
              <a:off x="4831393" y="2051463"/>
              <a:ext cx="131524" cy="131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cxnSp>
          <p:nvCxnSpPr>
            <p:cNvPr id="189" name="Straight Arrow Connector 58">
              <a:extLst>
                <a:ext uri="{FF2B5EF4-FFF2-40B4-BE49-F238E27FC236}">
                  <a16:creationId xmlns:a16="http://schemas.microsoft.com/office/drawing/2014/main" id="{64299423-D65B-7344-9FC2-CDE5B063BDE4}"/>
                </a:ext>
              </a:extLst>
            </p:cNvPr>
            <p:cNvCxnSpPr>
              <a:cxnSpLocks/>
              <a:stCxn id="182" idx="4"/>
              <a:endCxn id="185" idx="0"/>
            </p:cNvCxnSpPr>
            <p:nvPr/>
          </p:nvCxnSpPr>
          <p:spPr>
            <a:xfrm>
              <a:off x="4654203" y="1638101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60">
              <a:extLst>
                <a:ext uri="{FF2B5EF4-FFF2-40B4-BE49-F238E27FC236}">
                  <a16:creationId xmlns:a16="http://schemas.microsoft.com/office/drawing/2014/main" id="{2304498B-3DB9-2C4A-BC80-85E0BA5A05F9}"/>
                </a:ext>
              </a:extLst>
            </p:cNvPr>
            <p:cNvCxnSpPr>
              <a:cxnSpLocks/>
              <a:stCxn id="183" idx="4"/>
              <a:endCxn id="186" idx="0"/>
            </p:cNvCxnSpPr>
            <p:nvPr/>
          </p:nvCxnSpPr>
          <p:spPr>
            <a:xfrm>
              <a:off x="4902634" y="1638101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63">
              <a:extLst>
                <a:ext uri="{FF2B5EF4-FFF2-40B4-BE49-F238E27FC236}">
                  <a16:creationId xmlns:a16="http://schemas.microsoft.com/office/drawing/2014/main" id="{C012F386-D79D-0841-A098-010C9F668F38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>
              <a:off x="5156811" y="1634810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66">
              <a:extLst>
                <a:ext uri="{FF2B5EF4-FFF2-40B4-BE49-F238E27FC236}">
                  <a16:creationId xmlns:a16="http://schemas.microsoft.com/office/drawing/2014/main" id="{5E21A903-83A7-A84C-8C1D-C66A82A1AEF5}"/>
                </a:ext>
              </a:extLst>
            </p:cNvPr>
            <p:cNvCxnSpPr>
              <a:cxnSpLocks/>
              <a:stCxn id="185" idx="4"/>
              <a:endCxn id="188" idx="1"/>
            </p:cNvCxnSpPr>
            <p:nvPr/>
          </p:nvCxnSpPr>
          <p:spPr>
            <a:xfrm>
              <a:off x="4654203" y="1910544"/>
              <a:ext cx="196451" cy="160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69">
              <a:extLst>
                <a:ext uri="{FF2B5EF4-FFF2-40B4-BE49-F238E27FC236}">
                  <a16:creationId xmlns:a16="http://schemas.microsoft.com/office/drawing/2014/main" id="{37656F6D-327C-A34B-A97C-29D36C081134}"/>
                </a:ext>
              </a:extLst>
            </p:cNvPr>
            <p:cNvCxnSpPr>
              <a:cxnSpLocks/>
              <a:stCxn id="187" idx="4"/>
              <a:endCxn id="188" idx="7"/>
            </p:cNvCxnSpPr>
            <p:nvPr/>
          </p:nvCxnSpPr>
          <p:spPr>
            <a:xfrm flipH="1">
              <a:off x="4943656" y="1907253"/>
              <a:ext cx="213155" cy="16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72">
              <a:extLst>
                <a:ext uri="{FF2B5EF4-FFF2-40B4-BE49-F238E27FC236}">
                  <a16:creationId xmlns:a16="http://schemas.microsoft.com/office/drawing/2014/main" id="{A92FAADD-C787-4546-8E62-D6B51EDB5BA9}"/>
                </a:ext>
              </a:extLst>
            </p:cNvPr>
            <p:cNvCxnSpPr>
              <a:cxnSpLocks/>
              <a:stCxn id="186" idx="4"/>
              <a:endCxn id="188" idx="0"/>
            </p:cNvCxnSpPr>
            <p:nvPr/>
          </p:nvCxnSpPr>
          <p:spPr>
            <a:xfrm flipH="1">
              <a:off x="4897155" y="1910544"/>
              <a:ext cx="5479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77">
              <a:extLst>
                <a:ext uri="{FF2B5EF4-FFF2-40B4-BE49-F238E27FC236}">
                  <a16:creationId xmlns:a16="http://schemas.microsoft.com/office/drawing/2014/main" id="{8E6ED0C1-7D2B-254C-96AD-BB63D6ECD1BB}"/>
                </a:ext>
              </a:extLst>
            </p:cNvPr>
            <p:cNvSpPr txBox="1"/>
            <p:nvPr/>
          </p:nvSpPr>
          <p:spPr>
            <a:xfrm>
              <a:off x="4625547" y="1050692"/>
              <a:ext cx="566698" cy="34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69" dirty="0"/>
                <a:t>…</a:t>
              </a:r>
              <a:endParaRPr lang="en-CN" sz="2369" dirty="0"/>
            </a:p>
          </p:txBody>
        </p:sp>
        <p:cxnSp>
          <p:nvCxnSpPr>
            <p:cNvPr id="196" name="Straight Arrow Connector 78">
              <a:extLst>
                <a:ext uri="{FF2B5EF4-FFF2-40B4-BE49-F238E27FC236}">
                  <a16:creationId xmlns:a16="http://schemas.microsoft.com/office/drawing/2014/main" id="{CF2E866A-B23F-344B-9913-1EA5BAE82654}"/>
                </a:ext>
              </a:extLst>
            </p:cNvPr>
            <p:cNvCxnSpPr>
              <a:cxnSpLocks/>
              <a:stCxn id="199" idx="3"/>
              <a:endCxn id="182" idx="7"/>
            </p:cNvCxnSpPr>
            <p:nvPr/>
          </p:nvCxnSpPr>
          <p:spPr>
            <a:xfrm flipH="1">
              <a:off x="4700704" y="1342667"/>
              <a:ext cx="161692" cy="183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82">
              <a:extLst>
                <a:ext uri="{FF2B5EF4-FFF2-40B4-BE49-F238E27FC236}">
                  <a16:creationId xmlns:a16="http://schemas.microsoft.com/office/drawing/2014/main" id="{11933B57-EA5B-E440-BDFA-58FE0028F70E}"/>
                </a:ext>
              </a:extLst>
            </p:cNvPr>
            <p:cNvCxnSpPr>
              <a:cxnSpLocks/>
              <a:stCxn id="199" idx="5"/>
              <a:endCxn id="184" idx="1"/>
            </p:cNvCxnSpPr>
            <p:nvPr/>
          </p:nvCxnSpPr>
          <p:spPr>
            <a:xfrm>
              <a:off x="4955398" y="1342667"/>
              <a:ext cx="154912" cy="17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85">
              <a:extLst>
                <a:ext uri="{FF2B5EF4-FFF2-40B4-BE49-F238E27FC236}">
                  <a16:creationId xmlns:a16="http://schemas.microsoft.com/office/drawing/2014/main" id="{0E51B7B4-C7CB-344C-B7DC-13D872422D98}"/>
                </a:ext>
              </a:extLst>
            </p:cNvPr>
            <p:cNvCxnSpPr>
              <a:cxnSpLocks/>
              <a:stCxn id="199" idx="4"/>
            </p:cNvCxnSpPr>
            <p:nvPr/>
          </p:nvCxnSpPr>
          <p:spPr>
            <a:xfrm flipH="1">
              <a:off x="4902635" y="1361928"/>
              <a:ext cx="6262" cy="1413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14517B4E-FD43-0343-82A1-63DB3575242F}"/>
                </a:ext>
              </a:extLst>
            </p:cNvPr>
            <p:cNvSpPr/>
            <p:nvPr/>
          </p:nvSpPr>
          <p:spPr>
            <a:xfrm>
              <a:off x="4843135" y="1230404"/>
              <a:ext cx="131524" cy="13152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</p:grpSp>
      <p:sp>
        <p:nvSpPr>
          <p:cNvPr id="202" name="Rectangle 12">
            <a:extLst>
              <a:ext uri="{FF2B5EF4-FFF2-40B4-BE49-F238E27FC236}">
                <a16:creationId xmlns:a16="http://schemas.microsoft.com/office/drawing/2014/main" id="{8F503872-0AE8-084B-ACA8-EEDA7C564C2D}"/>
              </a:ext>
            </a:extLst>
          </p:cNvPr>
          <p:cNvSpPr/>
          <p:nvPr/>
        </p:nvSpPr>
        <p:spPr>
          <a:xfrm>
            <a:off x="5993941" y="2140428"/>
            <a:ext cx="3720640" cy="9519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Kernel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Scheduler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CN" altLang="zh-CN" sz="2800" b="1" dirty="0">
              <a:solidFill>
                <a:schemeClr val="tx1"/>
              </a:solidFill>
            </a:endParaRPr>
          </a:p>
        </p:txBody>
      </p:sp>
      <p:pic>
        <p:nvPicPr>
          <p:cNvPr id="221" name="Graphic 143" descr="Database">
            <a:extLst>
              <a:ext uri="{FF2B5EF4-FFF2-40B4-BE49-F238E27FC236}">
                <a16:creationId xmlns:a16="http://schemas.microsoft.com/office/drawing/2014/main" id="{1CC5772F-D820-D94E-A23D-1250D5DA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5143445"/>
            <a:ext cx="996614" cy="1029542"/>
          </a:xfrm>
          <a:prstGeom prst="rect">
            <a:avLst/>
          </a:prstGeom>
        </p:spPr>
      </p:pic>
      <p:sp>
        <p:nvSpPr>
          <p:cNvPr id="243" name="TextBox 174">
            <a:extLst>
              <a:ext uri="{FF2B5EF4-FFF2-40B4-BE49-F238E27FC236}">
                <a16:creationId xmlns:a16="http://schemas.microsoft.com/office/drawing/2014/main" id="{1D19FB64-C7B2-5F4F-889D-C3B2574D1226}"/>
              </a:ext>
            </a:extLst>
          </p:cNvPr>
          <p:cNvSpPr txBox="1"/>
          <p:nvPr/>
        </p:nvSpPr>
        <p:spPr>
          <a:xfrm>
            <a:off x="1679527" y="2661006"/>
            <a:ext cx="195280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5" i="1" dirty="0"/>
              <a:t>Deployed</a:t>
            </a:r>
            <a:r>
              <a:rPr lang="zh-CN" altLang="en-US" sz="2105" i="1" dirty="0"/>
              <a:t> </a:t>
            </a:r>
            <a:endParaRPr lang="en-US" altLang="zh-CN" sz="2105" i="1" dirty="0"/>
          </a:p>
          <a:p>
            <a:r>
              <a:rPr lang="en-US" altLang="zh-CN" sz="2105" i="1" dirty="0"/>
              <a:t>DNN</a:t>
            </a:r>
            <a:endParaRPr lang="en-CN" sz="2105" i="1" dirty="0"/>
          </a:p>
        </p:txBody>
      </p:sp>
      <p:cxnSp>
        <p:nvCxnSpPr>
          <p:cNvPr id="244" name="Elbow Connector 127">
            <a:extLst>
              <a:ext uri="{FF2B5EF4-FFF2-40B4-BE49-F238E27FC236}">
                <a16:creationId xmlns:a16="http://schemas.microsoft.com/office/drawing/2014/main" id="{9453FBA2-5534-4542-BCC9-C27FF0AAC555}"/>
              </a:ext>
            </a:extLst>
          </p:cNvPr>
          <p:cNvCxnSpPr>
            <a:cxnSpLocks/>
          </p:cNvCxnSpPr>
          <p:nvPr/>
        </p:nvCxnSpPr>
        <p:spPr>
          <a:xfrm>
            <a:off x="1593257" y="4227479"/>
            <a:ext cx="1547265" cy="312891"/>
          </a:xfrm>
          <a:prstGeom prst="bentConnector3">
            <a:avLst>
              <a:gd name="adj1" fmla="val 123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30">
            <a:extLst>
              <a:ext uri="{FF2B5EF4-FFF2-40B4-BE49-F238E27FC236}">
                <a16:creationId xmlns:a16="http://schemas.microsoft.com/office/drawing/2014/main" id="{02DAAD45-D124-264D-AA2A-3F55294125C3}"/>
              </a:ext>
            </a:extLst>
          </p:cNvPr>
          <p:cNvCxnSpPr>
            <a:cxnSpLocks/>
            <a:stCxn id="202" idx="2"/>
          </p:cNvCxnSpPr>
          <p:nvPr/>
        </p:nvCxnSpPr>
        <p:spPr>
          <a:xfrm>
            <a:off x="7854261" y="3092350"/>
            <a:ext cx="0" cy="1006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127">
            <a:extLst>
              <a:ext uri="{FF2B5EF4-FFF2-40B4-BE49-F238E27FC236}">
                <a16:creationId xmlns:a16="http://schemas.microsoft.com/office/drawing/2014/main" id="{9C6E85DE-6349-CE40-A332-D5DBFE386015}"/>
              </a:ext>
            </a:extLst>
          </p:cNvPr>
          <p:cNvCxnSpPr>
            <a:cxnSpLocks/>
            <a:stCxn id="221" idx="0"/>
          </p:cNvCxnSpPr>
          <p:nvPr/>
        </p:nvCxnSpPr>
        <p:spPr>
          <a:xfrm rot="5400000" flipH="1" flipV="1">
            <a:off x="2272572" y="4275491"/>
            <a:ext cx="312890" cy="14230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13">
            <a:extLst>
              <a:ext uri="{FF2B5EF4-FFF2-40B4-BE49-F238E27FC236}">
                <a16:creationId xmlns:a16="http://schemas.microsoft.com/office/drawing/2014/main" id="{491F4738-B0ED-664A-9293-EFDDF749E794}"/>
              </a:ext>
            </a:extLst>
          </p:cNvPr>
          <p:cNvSpPr txBox="1"/>
          <p:nvPr/>
        </p:nvSpPr>
        <p:spPr>
          <a:xfrm>
            <a:off x="1323696" y="979723"/>
            <a:ext cx="1500351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69" b="1" dirty="0">
                <a:latin typeface="Helvetica" pitchFamily="2" charset="0"/>
              </a:rPr>
              <a:t>Decision stage</a:t>
            </a:r>
            <a:endParaRPr lang="en-CN" sz="2369" b="1" dirty="0">
              <a:latin typeface="Helvetica" pitchFamily="2" charset="0"/>
            </a:endParaRPr>
          </a:p>
        </p:txBody>
      </p:sp>
      <p:sp>
        <p:nvSpPr>
          <p:cNvPr id="250" name="TextBox 13">
            <a:extLst>
              <a:ext uri="{FF2B5EF4-FFF2-40B4-BE49-F238E27FC236}">
                <a16:creationId xmlns:a16="http://schemas.microsoft.com/office/drawing/2014/main" id="{15A87B5E-3B30-204B-9BE0-95DA48583E77}"/>
              </a:ext>
            </a:extLst>
          </p:cNvPr>
          <p:cNvSpPr txBox="1"/>
          <p:nvPr/>
        </p:nvSpPr>
        <p:spPr>
          <a:xfrm>
            <a:off x="1252285" y="6348707"/>
            <a:ext cx="2611727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69" b="1" dirty="0">
                <a:latin typeface="Helvetica" pitchFamily="2" charset="0"/>
              </a:rPr>
              <a:t>Execution stage</a:t>
            </a:r>
            <a:endParaRPr lang="en-CN" sz="2369" b="1" dirty="0">
              <a:latin typeface="Helvetica" pitchFamily="2" charset="0"/>
            </a:endParaRPr>
          </a:p>
        </p:txBody>
      </p:sp>
      <p:sp>
        <p:nvSpPr>
          <p:cNvPr id="251" name="TextBox 174">
            <a:extLst>
              <a:ext uri="{FF2B5EF4-FFF2-40B4-BE49-F238E27FC236}">
                <a16:creationId xmlns:a16="http://schemas.microsoft.com/office/drawing/2014/main" id="{3383AD9F-7FB3-C34E-BD32-00C9FA4A9405}"/>
              </a:ext>
            </a:extLst>
          </p:cNvPr>
          <p:cNvSpPr txBox="1"/>
          <p:nvPr/>
        </p:nvSpPr>
        <p:spPr>
          <a:xfrm>
            <a:off x="1940071" y="5305531"/>
            <a:ext cx="1346397" cy="64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5" i="1" dirty="0"/>
              <a:t>Inference</a:t>
            </a:r>
            <a:r>
              <a:rPr lang="zh-CN" altLang="en-US" sz="2105" i="1" dirty="0"/>
              <a:t> </a:t>
            </a:r>
            <a:r>
              <a:rPr lang="en-US" altLang="zh-CN" sz="2105" i="1" dirty="0"/>
              <a:t>data</a:t>
            </a:r>
            <a:endParaRPr lang="en-CN" sz="2105" i="1" dirty="0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6C02001F-BF06-C049-AEFF-55B9F8FB26C1}"/>
              </a:ext>
            </a:extLst>
          </p:cNvPr>
          <p:cNvSpPr/>
          <p:nvPr/>
        </p:nvSpPr>
        <p:spPr>
          <a:xfrm>
            <a:off x="3140522" y="3951361"/>
            <a:ext cx="3239187" cy="24644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Online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Inference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Runtime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2FC45AE9-2E19-8045-A4E9-FEFA8B59514E}"/>
              </a:ext>
            </a:extLst>
          </p:cNvPr>
          <p:cNvSpPr/>
          <p:nvPr/>
        </p:nvSpPr>
        <p:spPr>
          <a:xfrm>
            <a:off x="2951775" y="2287678"/>
            <a:ext cx="2360781" cy="702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Bypassing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weights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transformation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1477EA66-C743-8641-BE5D-18D5AFAD7477}"/>
              </a:ext>
            </a:extLst>
          </p:cNvPr>
          <p:cNvSpPr/>
          <p:nvPr/>
        </p:nvSpPr>
        <p:spPr>
          <a:xfrm>
            <a:off x="2951775" y="3076776"/>
            <a:ext cx="2360781" cy="4439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Inference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pipeline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FB0D545E-9CA0-394C-B3D1-DE782850A1CF}"/>
              </a:ext>
            </a:extLst>
          </p:cNvPr>
          <p:cNvSpPr/>
          <p:nvPr/>
        </p:nvSpPr>
        <p:spPr>
          <a:xfrm>
            <a:off x="2872557" y="1637752"/>
            <a:ext cx="2567726" cy="19815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369" dirty="0">
              <a:solidFill>
                <a:schemeClr val="tx1"/>
              </a:solidFill>
            </a:endParaRPr>
          </a:p>
        </p:txBody>
      </p:sp>
      <p:sp>
        <p:nvSpPr>
          <p:cNvPr id="103" name="TextBox 174">
            <a:extLst>
              <a:ext uri="{FF2B5EF4-FFF2-40B4-BE49-F238E27FC236}">
                <a16:creationId xmlns:a16="http://schemas.microsoft.com/office/drawing/2014/main" id="{CE7B695D-8B58-8845-A59A-7B2279B4BB2A}"/>
              </a:ext>
            </a:extLst>
          </p:cNvPr>
          <p:cNvSpPr txBox="1"/>
          <p:nvPr/>
        </p:nvSpPr>
        <p:spPr>
          <a:xfrm>
            <a:off x="2876024" y="1245335"/>
            <a:ext cx="2512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Optimization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Knobs</a:t>
            </a:r>
            <a:r>
              <a:rPr lang="zh-CN" altLang="en-US" sz="2000" i="1" dirty="0"/>
              <a:t> </a:t>
            </a:r>
            <a:endParaRPr lang="en-CN" sz="2000" i="1" dirty="0"/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9F10B973-E14E-9341-ABD1-4C0D13303FF9}"/>
              </a:ext>
            </a:extLst>
          </p:cNvPr>
          <p:cNvSpPr/>
          <p:nvPr/>
        </p:nvSpPr>
        <p:spPr>
          <a:xfrm>
            <a:off x="5356101" y="2164802"/>
            <a:ext cx="320640" cy="911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223">
              <a:solidFill>
                <a:schemeClr val="tx1"/>
              </a:solidFill>
            </a:endParaRPr>
          </a:p>
        </p:txBody>
      </p:sp>
      <p:sp>
        <p:nvSpPr>
          <p:cNvPr id="109" name="Curved Right Arrow 108">
            <a:extLst>
              <a:ext uri="{FF2B5EF4-FFF2-40B4-BE49-F238E27FC236}">
                <a16:creationId xmlns:a16="http://schemas.microsoft.com/office/drawing/2014/main" id="{6B8DA797-9A21-E24E-BEC6-728A148E9100}"/>
              </a:ext>
            </a:extLst>
          </p:cNvPr>
          <p:cNvSpPr/>
          <p:nvPr/>
        </p:nvSpPr>
        <p:spPr>
          <a:xfrm rot="10800000">
            <a:off x="5734614" y="2140428"/>
            <a:ext cx="320640" cy="911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223">
              <a:solidFill>
                <a:schemeClr val="tx1"/>
              </a:solidFill>
            </a:endParaRPr>
          </a:p>
        </p:txBody>
      </p:sp>
      <p:sp>
        <p:nvSpPr>
          <p:cNvPr id="111" name="TextBox 174">
            <a:extLst>
              <a:ext uri="{FF2B5EF4-FFF2-40B4-BE49-F238E27FC236}">
                <a16:creationId xmlns:a16="http://schemas.microsoft.com/office/drawing/2014/main" id="{0912FA9A-B54E-5140-8321-9021F7F39788}"/>
              </a:ext>
            </a:extLst>
          </p:cNvPr>
          <p:cNvSpPr txBox="1"/>
          <p:nvPr/>
        </p:nvSpPr>
        <p:spPr>
          <a:xfrm>
            <a:off x="7224634" y="4135098"/>
            <a:ext cx="2182748" cy="73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algn="ctr">
              <a:defRPr sz="2369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105" b="0" i="1" dirty="0">
                <a:solidFill>
                  <a:schemeClr val="tx1"/>
                </a:solidFill>
              </a:rPr>
              <a:t>Generated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kernel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scheduling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plan</a:t>
            </a:r>
            <a:endParaRPr lang="en-CN" sz="2105" b="0" i="1" dirty="0">
              <a:solidFill>
                <a:schemeClr val="tx1"/>
              </a:solidFill>
            </a:endParaRPr>
          </a:p>
        </p:txBody>
      </p:sp>
      <p:sp>
        <p:nvSpPr>
          <p:cNvPr id="136" name="TextBox 174">
            <a:extLst>
              <a:ext uri="{FF2B5EF4-FFF2-40B4-BE49-F238E27FC236}">
                <a16:creationId xmlns:a16="http://schemas.microsoft.com/office/drawing/2014/main" id="{9D46D972-04CE-CB44-B8AE-4F637D028B73}"/>
              </a:ext>
            </a:extLst>
          </p:cNvPr>
          <p:cNvSpPr txBox="1"/>
          <p:nvPr/>
        </p:nvSpPr>
        <p:spPr>
          <a:xfrm>
            <a:off x="7224634" y="5393561"/>
            <a:ext cx="2947511" cy="7285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algn="ctr">
              <a:defRPr sz="2105" b="0"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Cached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post-transformed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weights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shader(GPU)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578E55-A5E6-674C-A4CD-EB61EB6FF444}"/>
              </a:ext>
            </a:extLst>
          </p:cNvPr>
          <p:cNvCxnSpPr>
            <a:cxnSpLocks/>
          </p:cNvCxnSpPr>
          <p:nvPr/>
        </p:nvCxnSpPr>
        <p:spPr>
          <a:xfrm flipH="1" flipV="1">
            <a:off x="6379707" y="4503223"/>
            <a:ext cx="833277" cy="12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ABAAB5A-96CB-DE43-97EC-4FA72952FC91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379707" y="5757821"/>
            <a:ext cx="8449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2">
            <a:extLst>
              <a:ext uri="{FF2B5EF4-FFF2-40B4-BE49-F238E27FC236}">
                <a16:creationId xmlns:a16="http://schemas.microsoft.com/office/drawing/2014/main" id="{C81DA37D-93EB-F37B-72F1-F3B4E74F4749}"/>
              </a:ext>
            </a:extLst>
          </p:cNvPr>
          <p:cNvSpPr txBox="1">
            <a:spLocks/>
          </p:cNvSpPr>
          <p:nvPr/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>
              <a:defRPr sz="5836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355" dirty="0"/>
              <a:t>NNV12: </a:t>
            </a:r>
            <a:r>
              <a:rPr lang="en-US" sz="3600" kern="0" spc="340" dirty="0"/>
              <a:t>design</a:t>
            </a:r>
            <a:r>
              <a:rPr lang="en-US" sz="3600" kern="0" spc="-360" dirty="0"/>
              <a:t> </a:t>
            </a:r>
            <a:r>
              <a:rPr lang="en-US" sz="3600" kern="0" spc="365" dirty="0"/>
              <a:t>overview</a:t>
            </a:r>
            <a:endParaRPr lang="en-US" sz="3600" kern="0" dirty="0"/>
          </a:p>
        </p:txBody>
      </p:sp>
      <p:cxnSp>
        <p:nvCxnSpPr>
          <p:cNvPr id="22" name="Straight Arrow Connector 30">
            <a:extLst>
              <a:ext uri="{FF2B5EF4-FFF2-40B4-BE49-F238E27FC236}">
                <a16:creationId xmlns:a16="http://schemas.microsoft.com/office/drawing/2014/main" id="{DF39F681-D1E8-DEDA-F546-4C586BB5B179}"/>
              </a:ext>
            </a:extLst>
          </p:cNvPr>
          <p:cNvCxnSpPr>
            <a:cxnSpLocks/>
          </p:cNvCxnSpPr>
          <p:nvPr/>
        </p:nvCxnSpPr>
        <p:spPr>
          <a:xfrm>
            <a:off x="9584948" y="3092350"/>
            <a:ext cx="0" cy="23012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8C9C2A-6686-DFC3-D3DF-601C99DB87B6}"/>
              </a:ext>
            </a:extLst>
          </p:cNvPr>
          <p:cNvGrpSpPr/>
          <p:nvPr/>
        </p:nvGrpSpPr>
        <p:grpSpPr>
          <a:xfrm>
            <a:off x="3239906" y="4336363"/>
            <a:ext cx="2961996" cy="2087285"/>
            <a:chOff x="3438804" y="4434351"/>
            <a:chExt cx="2961996" cy="2087285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495CC83-EB8C-2746-B0D4-9EB470FFF068}"/>
                </a:ext>
              </a:extLst>
            </p:cNvPr>
            <p:cNvSpPr/>
            <p:nvPr/>
          </p:nvSpPr>
          <p:spPr>
            <a:xfrm>
              <a:off x="4421597" y="5759315"/>
              <a:ext cx="1876823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6E38B4BF-B069-B86A-706E-8B408575A2A1}"/>
                </a:ext>
              </a:extLst>
            </p:cNvPr>
            <p:cNvSpPr/>
            <p:nvPr/>
          </p:nvSpPr>
          <p:spPr>
            <a:xfrm>
              <a:off x="4421599" y="5153386"/>
              <a:ext cx="987729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286CAF73-D441-FDA2-92F5-172DE07BDAB2}"/>
                </a:ext>
              </a:extLst>
            </p:cNvPr>
            <p:cNvSpPr/>
            <p:nvPr/>
          </p:nvSpPr>
          <p:spPr>
            <a:xfrm>
              <a:off x="4421597" y="4606309"/>
              <a:ext cx="1564538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6838E693-5B2B-42B3-C577-E53558AA4ECD}"/>
                </a:ext>
              </a:extLst>
            </p:cNvPr>
            <p:cNvSpPr/>
            <p:nvPr/>
          </p:nvSpPr>
          <p:spPr>
            <a:xfrm>
              <a:off x="4421599" y="5656947"/>
              <a:ext cx="197349" cy="286073"/>
            </a:xfrm>
            <a:prstGeom prst="round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852FC363-F250-4267-8C8A-981F3A5ABAF9}"/>
                </a:ext>
              </a:extLst>
            </p:cNvPr>
            <p:cNvSpPr/>
            <p:nvPr/>
          </p:nvSpPr>
          <p:spPr>
            <a:xfrm flipH="1">
              <a:off x="4651134" y="5657527"/>
              <a:ext cx="136260" cy="286073"/>
            </a:xfrm>
            <a:prstGeom prst="round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231CEF05-F7D3-0D1F-A929-992D7EF8673E}"/>
                </a:ext>
              </a:extLst>
            </p:cNvPr>
            <p:cNvSpPr/>
            <p:nvPr/>
          </p:nvSpPr>
          <p:spPr>
            <a:xfrm>
              <a:off x="4421610" y="5047927"/>
              <a:ext cx="473958" cy="286073"/>
            </a:xfrm>
            <a:prstGeom prst="round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62176C95-D680-A4BA-5B7B-AFA2A0451AB2}"/>
                </a:ext>
              </a:extLst>
            </p:cNvPr>
            <p:cNvSpPr/>
            <p:nvPr/>
          </p:nvSpPr>
          <p:spPr>
            <a:xfrm>
              <a:off x="4921399" y="5047927"/>
              <a:ext cx="333608" cy="286073"/>
            </a:xfrm>
            <a:prstGeom prst="round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C43D344C-32D1-534D-0F92-FA3220A0A4C9}"/>
                </a:ext>
              </a:extLst>
            </p:cNvPr>
            <p:cNvSpPr/>
            <p:nvPr/>
          </p:nvSpPr>
          <p:spPr>
            <a:xfrm>
              <a:off x="4820858" y="5652790"/>
              <a:ext cx="473966" cy="286073"/>
            </a:xfrm>
            <a:prstGeom prst="round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EC3D7A77-4E9C-A9E5-F824-F236361447FB}"/>
                </a:ext>
              </a:extLst>
            </p:cNvPr>
            <p:cNvSpPr/>
            <p:nvPr/>
          </p:nvSpPr>
          <p:spPr>
            <a:xfrm>
              <a:off x="4421599" y="4514527"/>
              <a:ext cx="197349" cy="286073"/>
            </a:xfrm>
            <a:prstGeom prst="roundRect">
              <a:avLst/>
            </a:prstGeom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E7919C55-97D3-35DD-9747-AAA0D9C9AC5C}"/>
                </a:ext>
              </a:extLst>
            </p:cNvPr>
            <p:cNvSpPr/>
            <p:nvPr/>
          </p:nvSpPr>
          <p:spPr>
            <a:xfrm flipH="1">
              <a:off x="4651133" y="4513965"/>
              <a:ext cx="182891" cy="286073"/>
            </a:xfrm>
            <a:prstGeom prst="roundRect">
              <a:avLst/>
            </a:prstGeom>
            <a:pattFill prst="wd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A54A0130-0AFF-53C4-4679-FEA070863BE7}"/>
                </a:ext>
              </a:extLst>
            </p:cNvPr>
            <p:cNvSpPr/>
            <p:nvPr/>
          </p:nvSpPr>
          <p:spPr>
            <a:xfrm>
              <a:off x="4869177" y="4513965"/>
              <a:ext cx="540148" cy="286073"/>
            </a:xfrm>
            <a:prstGeom prst="round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D9B7AA-10D9-5671-8300-B4C54C1ECAA6}"/>
                </a:ext>
              </a:extLst>
            </p:cNvPr>
            <p:cNvSpPr/>
            <p:nvPr/>
          </p:nvSpPr>
          <p:spPr>
            <a:xfrm flipH="1">
              <a:off x="5441514" y="4514527"/>
              <a:ext cx="370754" cy="286073"/>
            </a:xfrm>
            <a:prstGeom prst="roundRect">
              <a:avLst/>
            </a:prstGeom>
            <a:pattFill prst="wdDn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79AF39E-7FA0-C8E1-6164-4269C1582E0C}"/>
                </a:ext>
              </a:extLst>
            </p:cNvPr>
            <p:cNvSpPr/>
            <p:nvPr/>
          </p:nvSpPr>
          <p:spPr>
            <a:xfrm>
              <a:off x="5334752" y="5652790"/>
              <a:ext cx="293542" cy="286073"/>
            </a:xfrm>
            <a:prstGeom prst="roundRect">
              <a:avLst/>
            </a:prstGeom>
            <a:pattFill prst="pct50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3298FD5C-F133-1798-9C60-340637DA8154}"/>
                </a:ext>
              </a:extLst>
            </p:cNvPr>
            <p:cNvSpPr/>
            <p:nvPr/>
          </p:nvSpPr>
          <p:spPr>
            <a:xfrm>
              <a:off x="5668222" y="5657527"/>
              <a:ext cx="289550" cy="286073"/>
            </a:xfrm>
            <a:prstGeom prst="roundRect">
              <a:avLst/>
            </a:prstGeom>
            <a:pattFill prst="pct50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AC4A7EBD-E151-4FE4-A8A1-5498F569B5AD}"/>
                </a:ext>
              </a:extLst>
            </p:cNvPr>
            <p:cNvSpPr/>
            <p:nvPr/>
          </p:nvSpPr>
          <p:spPr>
            <a:xfrm>
              <a:off x="5986137" y="5657527"/>
              <a:ext cx="215841" cy="286073"/>
            </a:xfrm>
            <a:prstGeom prst="roundRect">
              <a:avLst/>
            </a:prstGeom>
            <a:pattFill prst="pct50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9" name="直接箭头连接符 98">
              <a:extLst>
                <a:ext uri="{FF2B5EF4-FFF2-40B4-BE49-F238E27FC236}">
                  <a16:creationId xmlns:a16="http://schemas.microsoft.com/office/drawing/2014/main" id="{747B4476-DE12-30FA-EA2E-6C3C19F4CB60}"/>
                </a:ext>
              </a:extLst>
            </p:cNvPr>
            <p:cNvCxnSpPr>
              <a:cxnSpLocks/>
            </p:cNvCxnSpPr>
            <p:nvPr/>
          </p:nvCxnSpPr>
          <p:spPr>
            <a:xfrm>
              <a:off x="4419599" y="6172193"/>
              <a:ext cx="1981201" cy="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03">
              <a:extLst>
                <a:ext uri="{FF2B5EF4-FFF2-40B4-BE49-F238E27FC236}">
                  <a16:creationId xmlns:a16="http://schemas.microsoft.com/office/drawing/2014/main" id="{5FB673FF-EA0B-F15B-5FCA-1EE2A68C2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597" y="4434351"/>
              <a:ext cx="0" cy="17378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74">
              <a:extLst>
                <a:ext uri="{FF2B5EF4-FFF2-40B4-BE49-F238E27FC236}">
                  <a16:creationId xmlns:a16="http://schemas.microsoft.com/office/drawing/2014/main" id="{BDDA5366-A92F-1B93-CF0B-7EA2C38AE154}"/>
                </a:ext>
              </a:extLst>
            </p:cNvPr>
            <p:cNvSpPr txBox="1"/>
            <p:nvPr/>
          </p:nvSpPr>
          <p:spPr>
            <a:xfrm>
              <a:off x="3438804" y="5366927"/>
              <a:ext cx="1025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/>
                <a:t>big CPU cores,</a:t>
              </a:r>
              <a:r>
                <a:rPr lang="zh-CN" altLang="en-US" sz="1600" i="1" dirty="0"/>
                <a:t> </a:t>
              </a:r>
              <a:r>
                <a:rPr lang="en-US" altLang="zh-CN" sz="1600" i="1" dirty="0" err="1"/>
                <a:t>GPU,etc</a:t>
              </a:r>
              <a:endParaRPr lang="en-CN" sz="1600" i="1" dirty="0"/>
            </a:p>
          </p:txBody>
        </p:sp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E41EB5C1-C2AA-04E4-4804-D896871413F7}"/>
                </a:ext>
              </a:extLst>
            </p:cNvPr>
            <p:cNvSpPr txBox="1"/>
            <p:nvPr/>
          </p:nvSpPr>
          <p:spPr>
            <a:xfrm>
              <a:off x="3473131" y="4565305"/>
              <a:ext cx="9847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/>
                <a:t>little CPU cores</a:t>
              </a:r>
              <a:endParaRPr lang="en-CN" sz="1600" i="1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6CE942E-EB78-71DE-3EAD-798725BCE37C}"/>
                </a:ext>
              </a:extLst>
            </p:cNvPr>
            <p:cNvCxnSpPr>
              <a:cxnSpLocks/>
            </p:cNvCxnSpPr>
            <p:nvPr/>
          </p:nvCxnSpPr>
          <p:spPr>
            <a:xfrm>
              <a:off x="3438804" y="5410200"/>
              <a:ext cx="2961996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20305E3-FC0B-5AA5-593C-3558902904C7}"/>
                </a:ext>
              </a:extLst>
            </p:cNvPr>
            <p:cNvSpPr txBox="1"/>
            <p:nvPr/>
          </p:nvSpPr>
          <p:spPr>
            <a:xfrm>
              <a:off x="4525578" y="6152304"/>
              <a:ext cx="1676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Execution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918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18">
            <a:extLst>
              <a:ext uri="{FF2B5EF4-FFF2-40B4-BE49-F238E27FC236}">
                <a16:creationId xmlns:a16="http://schemas.microsoft.com/office/drawing/2014/main" id="{1E9BE0B2-6BB1-784A-A636-CD1189914B75}"/>
              </a:ext>
            </a:extLst>
          </p:cNvPr>
          <p:cNvSpPr/>
          <p:nvPr/>
        </p:nvSpPr>
        <p:spPr>
          <a:xfrm>
            <a:off x="1224759" y="3882270"/>
            <a:ext cx="5696143" cy="29135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369"/>
          </a:p>
        </p:txBody>
      </p:sp>
      <p:sp>
        <p:nvSpPr>
          <p:cNvPr id="245" name="Rectangle 16">
            <a:extLst>
              <a:ext uri="{FF2B5EF4-FFF2-40B4-BE49-F238E27FC236}">
                <a16:creationId xmlns:a16="http://schemas.microsoft.com/office/drawing/2014/main" id="{ACEDC7F0-C280-9F45-AF7D-39CF01D4F6AD}"/>
              </a:ext>
            </a:extLst>
          </p:cNvPr>
          <p:cNvSpPr/>
          <p:nvPr/>
        </p:nvSpPr>
        <p:spPr>
          <a:xfrm>
            <a:off x="1174190" y="1012389"/>
            <a:ext cx="8750360" cy="26889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06" name="Rectangle 3">
            <a:extLst>
              <a:ext uri="{FF2B5EF4-FFF2-40B4-BE49-F238E27FC236}">
                <a16:creationId xmlns:a16="http://schemas.microsoft.com/office/drawing/2014/main" id="{A4918FD2-A9A5-8A4D-B215-88858B573A82}"/>
              </a:ext>
            </a:extLst>
          </p:cNvPr>
          <p:cNvSpPr/>
          <p:nvPr/>
        </p:nvSpPr>
        <p:spPr>
          <a:xfrm>
            <a:off x="2957140" y="1744607"/>
            <a:ext cx="2355416" cy="4439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Kernel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selection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177" name="Elbow Connector 127">
            <a:extLst>
              <a:ext uri="{FF2B5EF4-FFF2-40B4-BE49-F238E27FC236}">
                <a16:creationId xmlns:a16="http://schemas.microsoft.com/office/drawing/2014/main" id="{B16482A7-F0B9-534D-9013-BE60DF15CCCF}"/>
              </a:ext>
            </a:extLst>
          </p:cNvPr>
          <p:cNvCxnSpPr>
            <a:cxnSpLocks/>
          </p:cNvCxnSpPr>
          <p:nvPr/>
        </p:nvCxnSpPr>
        <p:spPr>
          <a:xfrm flipV="1">
            <a:off x="1636225" y="2529522"/>
            <a:ext cx="1236332" cy="848336"/>
          </a:xfrm>
          <a:prstGeom prst="bentConnector3">
            <a:avLst>
              <a:gd name="adj1" fmla="val -8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01">
            <a:extLst>
              <a:ext uri="{FF2B5EF4-FFF2-40B4-BE49-F238E27FC236}">
                <a16:creationId xmlns:a16="http://schemas.microsoft.com/office/drawing/2014/main" id="{382E38F9-D27A-8D48-B664-9F1D45269186}"/>
              </a:ext>
            </a:extLst>
          </p:cNvPr>
          <p:cNvGrpSpPr/>
          <p:nvPr/>
        </p:nvGrpSpPr>
        <p:grpSpPr>
          <a:xfrm rot="16200000">
            <a:off x="1180063" y="3155508"/>
            <a:ext cx="722402" cy="1248653"/>
            <a:chOff x="4588441" y="1050692"/>
            <a:chExt cx="634132" cy="1132295"/>
          </a:xfrm>
        </p:grpSpPr>
        <p:sp>
          <p:nvSpPr>
            <p:cNvPr id="182" name="Oval 47">
              <a:extLst>
                <a:ext uri="{FF2B5EF4-FFF2-40B4-BE49-F238E27FC236}">
                  <a16:creationId xmlns:a16="http://schemas.microsoft.com/office/drawing/2014/main" id="{3BA97A8B-3778-724E-8584-B72F94BA2490}"/>
                </a:ext>
              </a:extLst>
            </p:cNvPr>
            <p:cNvSpPr/>
            <p:nvPr/>
          </p:nvSpPr>
          <p:spPr>
            <a:xfrm>
              <a:off x="4588441" y="1506577"/>
              <a:ext cx="131524" cy="1315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3" name="Oval 48">
              <a:extLst>
                <a:ext uri="{FF2B5EF4-FFF2-40B4-BE49-F238E27FC236}">
                  <a16:creationId xmlns:a16="http://schemas.microsoft.com/office/drawing/2014/main" id="{E05B2660-8265-C94C-9B33-E8DA34B06CEE}"/>
                </a:ext>
              </a:extLst>
            </p:cNvPr>
            <p:cNvSpPr/>
            <p:nvPr/>
          </p:nvSpPr>
          <p:spPr>
            <a:xfrm>
              <a:off x="4836872" y="1506577"/>
              <a:ext cx="131524" cy="13152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4" name="Oval 49">
              <a:extLst>
                <a:ext uri="{FF2B5EF4-FFF2-40B4-BE49-F238E27FC236}">
                  <a16:creationId xmlns:a16="http://schemas.microsoft.com/office/drawing/2014/main" id="{502E0E6D-757E-9D4B-A83D-AF322A383BC4}"/>
                </a:ext>
              </a:extLst>
            </p:cNvPr>
            <p:cNvSpPr/>
            <p:nvPr/>
          </p:nvSpPr>
          <p:spPr>
            <a:xfrm>
              <a:off x="5091049" y="1503286"/>
              <a:ext cx="131524" cy="13152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5" name="Oval 50">
              <a:extLst>
                <a:ext uri="{FF2B5EF4-FFF2-40B4-BE49-F238E27FC236}">
                  <a16:creationId xmlns:a16="http://schemas.microsoft.com/office/drawing/2014/main" id="{25AE728B-93F4-9644-B68A-8DD4042A4305}"/>
                </a:ext>
              </a:extLst>
            </p:cNvPr>
            <p:cNvSpPr/>
            <p:nvPr/>
          </p:nvSpPr>
          <p:spPr>
            <a:xfrm>
              <a:off x="4588441" y="1779020"/>
              <a:ext cx="131524" cy="1315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6" name="Oval 51">
              <a:extLst>
                <a:ext uri="{FF2B5EF4-FFF2-40B4-BE49-F238E27FC236}">
                  <a16:creationId xmlns:a16="http://schemas.microsoft.com/office/drawing/2014/main" id="{E4FB1827-C9F8-CE4B-A7B1-33512CF65D42}"/>
                </a:ext>
              </a:extLst>
            </p:cNvPr>
            <p:cNvSpPr/>
            <p:nvPr/>
          </p:nvSpPr>
          <p:spPr>
            <a:xfrm>
              <a:off x="4836872" y="1779020"/>
              <a:ext cx="131524" cy="13152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7" name="Oval 52">
              <a:extLst>
                <a:ext uri="{FF2B5EF4-FFF2-40B4-BE49-F238E27FC236}">
                  <a16:creationId xmlns:a16="http://schemas.microsoft.com/office/drawing/2014/main" id="{FC3E637B-ABA9-7145-813B-F0FA4EE208C3}"/>
                </a:ext>
              </a:extLst>
            </p:cNvPr>
            <p:cNvSpPr/>
            <p:nvPr/>
          </p:nvSpPr>
          <p:spPr>
            <a:xfrm>
              <a:off x="5091049" y="1775729"/>
              <a:ext cx="131524" cy="13152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sp>
          <p:nvSpPr>
            <p:cNvPr id="188" name="Oval 56">
              <a:extLst>
                <a:ext uri="{FF2B5EF4-FFF2-40B4-BE49-F238E27FC236}">
                  <a16:creationId xmlns:a16="http://schemas.microsoft.com/office/drawing/2014/main" id="{BF91DF23-E770-9047-833C-00AE0C926D46}"/>
                </a:ext>
              </a:extLst>
            </p:cNvPr>
            <p:cNvSpPr/>
            <p:nvPr/>
          </p:nvSpPr>
          <p:spPr>
            <a:xfrm>
              <a:off x="4831393" y="2051463"/>
              <a:ext cx="131524" cy="131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  <p:cxnSp>
          <p:nvCxnSpPr>
            <p:cNvPr id="189" name="Straight Arrow Connector 58">
              <a:extLst>
                <a:ext uri="{FF2B5EF4-FFF2-40B4-BE49-F238E27FC236}">
                  <a16:creationId xmlns:a16="http://schemas.microsoft.com/office/drawing/2014/main" id="{64299423-D65B-7344-9FC2-CDE5B063BDE4}"/>
                </a:ext>
              </a:extLst>
            </p:cNvPr>
            <p:cNvCxnSpPr>
              <a:cxnSpLocks/>
              <a:stCxn id="182" idx="4"/>
              <a:endCxn id="185" idx="0"/>
            </p:cNvCxnSpPr>
            <p:nvPr/>
          </p:nvCxnSpPr>
          <p:spPr>
            <a:xfrm>
              <a:off x="4654203" y="1638101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60">
              <a:extLst>
                <a:ext uri="{FF2B5EF4-FFF2-40B4-BE49-F238E27FC236}">
                  <a16:creationId xmlns:a16="http://schemas.microsoft.com/office/drawing/2014/main" id="{2304498B-3DB9-2C4A-BC80-85E0BA5A05F9}"/>
                </a:ext>
              </a:extLst>
            </p:cNvPr>
            <p:cNvCxnSpPr>
              <a:cxnSpLocks/>
              <a:stCxn id="183" idx="4"/>
              <a:endCxn id="186" idx="0"/>
            </p:cNvCxnSpPr>
            <p:nvPr/>
          </p:nvCxnSpPr>
          <p:spPr>
            <a:xfrm>
              <a:off x="4902634" y="1638101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63">
              <a:extLst>
                <a:ext uri="{FF2B5EF4-FFF2-40B4-BE49-F238E27FC236}">
                  <a16:creationId xmlns:a16="http://schemas.microsoft.com/office/drawing/2014/main" id="{C012F386-D79D-0841-A098-010C9F668F38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>
              <a:off x="5156811" y="1634810"/>
              <a:ext cx="0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66">
              <a:extLst>
                <a:ext uri="{FF2B5EF4-FFF2-40B4-BE49-F238E27FC236}">
                  <a16:creationId xmlns:a16="http://schemas.microsoft.com/office/drawing/2014/main" id="{5E21A903-83A7-A84C-8C1D-C66A82A1AEF5}"/>
                </a:ext>
              </a:extLst>
            </p:cNvPr>
            <p:cNvCxnSpPr>
              <a:cxnSpLocks/>
              <a:stCxn id="185" idx="4"/>
              <a:endCxn id="188" idx="1"/>
            </p:cNvCxnSpPr>
            <p:nvPr/>
          </p:nvCxnSpPr>
          <p:spPr>
            <a:xfrm>
              <a:off x="4654203" y="1910544"/>
              <a:ext cx="196451" cy="160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69">
              <a:extLst>
                <a:ext uri="{FF2B5EF4-FFF2-40B4-BE49-F238E27FC236}">
                  <a16:creationId xmlns:a16="http://schemas.microsoft.com/office/drawing/2014/main" id="{37656F6D-327C-A34B-A97C-29D36C081134}"/>
                </a:ext>
              </a:extLst>
            </p:cNvPr>
            <p:cNvCxnSpPr>
              <a:cxnSpLocks/>
              <a:stCxn id="187" idx="4"/>
              <a:endCxn id="188" idx="7"/>
            </p:cNvCxnSpPr>
            <p:nvPr/>
          </p:nvCxnSpPr>
          <p:spPr>
            <a:xfrm flipH="1">
              <a:off x="4943656" y="1907253"/>
              <a:ext cx="213155" cy="16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72">
              <a:extLst>
                <a:ext uri="{FF2B5EF4-FFF2-40B4-BE49-F238E27FC236}">
                  <a16:creationId xmlns:a16="http://schemas.microsoft.com/office/drawing/2014/main" id="{A92FAADD-C787-4546-8E62-D6B51EDB5BA9}"/>
                </a:ext>
              </a:extLst>
            </p:cNvPr>
            <p:cNvCxnSpPr>
              <a:cxnSpLocks/>
              <a:stCxn id="186" idx="4"/>
              <a:endCxn id="188" idx="0"/>
            </p:cNvCxnSpPr>
            <p:nvPr/>
          </p:nvCxnSpPr>
          <p:spPr>
            <a:xfrm flipH="1">
              <a:off x="4897155" y="1910544"/>
              <a:ext cx="5479" cy="140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77">
              <a:extLst>
                <a:ext uri="{FF2B5EF4-FFF2-40B4-BE49-F238E27FC236}">
                  <a16:creationId xmlns:a16="http://schemas.microsoft.com/office/drawing/2014/main" id="{8E6ED0C1-7D2B-254C-96AD-BB63D6ECD1BB}"/>
                </a:ext>
              </a:extLst>
            </p:cNvPr>
            <p:cNvSpPr txBox="1"/>
            <p:nvPr/>
          </p:nvSpPr>
          <p:spPr>
            <a:xfrm>
              <a:off x="4625547" y="1050692"/>
              <a:ext cx="566698" cy="34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69" dirty="0"/>
                <a:t>…</a:t>
              </a:r>
              <a:endParaRPr lang="en-CN" sz="2369" dirty="0"/>
            </a:p>
          </p:txBody>
        </p:sp>
        <p:cxnSp>
          <p:nvCxnSpPr>
            <p:cNvPr id="196" name="Straight Arrow Connector 78">
              <a:extLst>
                <a:ext uri="{FF2B5EF4-FFF2-40B4-BE49-F238E27FC236}">
                  <a16:creationId xmlns:a16="http://schemas.microsoft.com/office/drawing/2014/main" id="{CF2E866A-B23F-344B-9913-1EA5BAE82654}"/>
                </a:ext>
              </a:extLst>
            </p:cNvPr>
            <p:cNvCxnSpPr>
              <a:cxnSpLocks/>
              <a:stCxn id="199" idx="3"/>
              <a:endCxn id="182" idx="7"/>
            </p:cNvCxnSpPr>
            <p:nvPr/>
          </p:nvCxnSpPr>
          <p:spPr>
            <a:xfrm flipH="1">
              <a:off x="4700704" y="1342667"/>
              <a:ext cx="161692" cy="183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82">
              <a:extLst>
                <a:ext uri="{FF2B5EF4-FFF2-40B4-BE49-F238E27FC236}">
                  <a16:creationId xmlns:a16="http://schemas.microsoft.com/office/drawing/2014/main" id="{11933B57-EA5B-E440-BDFA-58FE0028F70E}"/>
                </a:ext>
              </a:extLst>
            </p:cNvPr>
            <p:cNvCxnSpPr>
              <a:cxnSpLocks/>
              <a:stCxn id="199" idx="5"/>
              <a:endCxn id="184" idx="1"/>
            </p:cNvCxnSpPr>
            <p:nvPr/>
          </p:nvCxnSpPr>
          <p:spPr>
            <a:xfrm>
              <a:off x="4955398" y="1342667"/>
              <a:ext cx="154912" cy="17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85">
              <a:extLst>
                <a:ext uri="{FF2B5EF4-FFF2-40B4-BE49-F238E27FC236}">
                  <a16:creationId xmlns:a16="http://schemas.microsoft.com/office/drawing/2014/main" id="{0E51B7B4-C7CB-344C-B7DC-13D872422D98}"/>
                </a:ext>
              </a:extLst>
            </p:cNvPr>
            <p:cNvCxnSpPr>
              <a:cxnSpLocks/>
              <a:stCxn id="199" idx="4"/>
            </p:cNvCxnSpPr>
            <p:nvPr/>
          </p:nvCxnSpPr>
          <p:spPr>
            <a:xfrm flipH="1">
              <a:off x="4902635" y="1361928"/>
              <a:ext cx="6262" cy="1413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14517B4E-FD43-0343-82A1-63DB3575242F}"/>
                </a:ext>
              </a:extLst>
            </p:cNvPr>
            <p:cNvSpPr/>
            <p:nvPr/>
          </p:nvSpPr>
          <p:spPr>
            <a:xfrm>
              <a:off x="4843135" y="1230404"/>
              <a:ext cx="131524" cy="13152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369"/>
            </a:p>
          </p:txBody>
        </p:sp>
      </p:grpSp>
      <p:sp>
        <p:nvSpPr>
          <p:cNvPr id="202" name="Rectangle 12">
            <a:extLst>
              <a:ext uri="{FF2B5EF4-FFF2-40B4-BE49-F238E27FC236}">
                <a16:creationId xmlns:a16="http://schemas.microsoft.com/office/drawing/2014/main" id="{8F503872-0AE8-084B-ACA8-EEDA7C564C2D}"/>
              </a:ext>
            </a:extLst>
          </p:cNvPr>
          <p:cNvSpPr/>
          <p:nvPr/>
        </p:nvSpPr>
        <p:spPr>
          <a:xfrm>
            <a:off x="5993941" y="2140428"/>
            <a:ext cx="3720640" cy="9519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Kernel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Scheduler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endParaRPr lang="en-CN" altLang="zh-CN" sz="2800" b="1" dirty="0">
              <a:solidFill>
                <a:schemeClr val="tx1"/>
              </a:solidFill>
            </a:endParaRPr>
          </a:p>
        </p:txBody>
      </p:sp>
      <p:pic>
        <p:nvPicPr>
          <p:cNvPr id="221" name="Graphic 143" descr="Database">
            <a:extLst>
              <a:ext uri="{FF2B5EF4-FFF2-40B4-BE49-F238E27FC236}">
                <a16:creationId xmlns:a16="http://schemas.microsoft.com/office/drawing/2014/main" id="{1CC5772F-D820-D94E-A23D-1250D5DA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5143445"/>
            <a:ext cx="996614" cy="1029542"/>
          </a:xfrm>
          <a:prstGeom prst="rect">
            <a:avLst/>
          </a:prstGeom>
        </p:spPr>
      </p:pic>
      <p:sp>
        <p:nvSpPr>
          <p:cNvPr id="243" name="TextBox 174">
            <a:extLst>
              <a:ext uri="{FF2B5EF4-FFF2-40B4-BE49-F238E27FC236}">
                <a16:creationId xmlns:a16="http://schemas.microsoft.com/office/drawing/2014/main" id="{1D19FB64-C7B2-5F4F-889D-C3B2574D1226}"/>
              </a:ext>
            </a:extLst>
          </p:cNvPr>
          <p:cNvSpPr txBox="1"/>
          <p:nvPr/>
        </p:nvSpPr>
        <p:spPr>
          <a:xfrm>
            <a:off x="1720587" y="2892338"/>
            <a:ext cx="195280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5" i="1" dirty="0"/>
              <a:t>Deployed</a:t>
            </a:r>
            <a:r>
              <a:rPr lang="zh-CN" altLang="en-US" sz="2105" i="1" dirty="0"/>
              <a:t> </a:t>
            </a:r>
            <a:endParaRPr lang="en-US" altLang="zh-CN" sz="2105" i="1" dirty="0"/>
          </a:p>
          <a:p>
            <a:r>
              <a:rPr lang="en-US" altLang="zh-CN" sz="2105" i="1" dirty="0"/>
              <a:t>DNN</a:t>
            </a:r>
            <a:endParaRPr lang="en-CN" sz="2105" i="1" dirty="0"/>
          </a:p>
        </p:txBody>
      </p:sp>
      <p:cxnSp>
        <p:nvCxnSpPr>
          <p:cNvPr id="244" name="Elbow Connector 127">
            <a:extLst>
              <a:ext uri="{FF2B5EF4-FFF2-40B4-BE49-F238E27FC236}">
                <a16:creationId xmlns:a16="http://schemas.microsoft.com/office/drawing/2014/main" id="{9453FBA2-5534-4542-BCC9-C27FF0AAC555}"/>
              </a:ext>
            </a:extLst>
          </p:cNvPr>
          <p:cNvCxnSpPr>
            <a:cxnSpLocks/>
          </p:cNvCxnSpPr>
          <p:nvPr/>
        </p:nvCxnSpPr>
        <p:spPr>
          <a:xfrm>
            <a:off x="1593257" y="4227479"/>
            <a:ext cx="1547265" cy="312891"/>
          </a:xfrm>
          <a:prstGeom prst="bentConnector3">
            <a:avLst>
              <a:gd name="adj1" fmla="val 123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30">
            <a:extLst>
              <a:ext uri="{FF2B5EF4-FFF2-40B4-BE49-F238E27FC236}">
                <a16:creationId xmlns:a16="http://schemas.microsoft.com/office/drawing/2014/main" id="{02DAAD45-D124-264D-AA2A-3F55294125C3}"/>
              </a:ext>
            </a:extLst>
          </p:cNvPr>
          <p:cNvCxnSpPr>
            <a:cxnSpLocks/>
            <a:stCxn id="202" idx="2"/>
          </p:cNvCxnSpPr>
          <p:nvPr/>
        </p:nvCxnSpPr>
        <p:spPr>
          <a:xfrm>
            <a:off x="7854261" y="3092350"/>
            <a:ext cx="0" cy="1006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127">
            <a:extLst>
              <a:ext uri="{FF2B5EF4-FFF2-40B4-BE49-F238E27FC236}">
                <a16:creationId xmlns:a16="http://schemas.microsoft.com/office/drawing/2014/main" id="{9C6E85DE-6349-CE40-A332-D5DBFE386015}"/>
              </a:ext>
            </a:extLst>
          </p:cNvPr>
          <p:cNvCxnSpPr>
            <a:cxnSpLocks/>
            <a:stCxn id="221" idx="0"/>
          </p:cNvCxnSpPr>
          <p:nvPr/>
        </p:nvCxnSpPr>
        <p:spPr>
          <a:xfrm rot="5400000" flipH="1" flipV="1">
            <a:off x="2272572" y="4275491"/>
            <a:ext cx="312890" cy="14230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13">
            <a:extLst>
              <a:ext uri="{FF2B5EF4-FFF2-40B4-BE49-F238E27FC236}">
                <a16:creationId xmlns:a16="http://schemas.microsoft.com/office/drawing/2014/main" id="{491F4738-B0ED-664A-9293-EFDDF749E794}"/>
              </a:ext>
            </a:extLst>
          </p:cNvPr>
          <p:cNvSpPr txBox="1"/>
          <p:nvPr/>
        </p:nvSpPr>
        <p:spPr>
          <a:xfrm>
            <a:off x="1323696" y="979723"/>
            <a:ext cx="1500351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69" b="1" dirty="0">
                <a:latin typeface="Helvetica" pitchFamily="2" charset="0"/>
              </a:rPr>
              <a:t>Decision stage</a:t>
            </a:r>
            <a:endParaRPr lang="en-CN" sz="2369" b="1" dirty="0">
              <a:latin typeface="Helvetica" pitchFamily="2" charset="0"/>
            </a:endParaRPr>
          </a:p>
        </p:txBody>
      </p:sp>
      <p:sp>
        <p:nvSpPr>
          <p:cNvPr id="250" name="TextBox 13">
            <a:extLst>
              <a:ext uri="{FF2B5EF4-FFF2-40B4-BE49-F238E27FC236}">
                <a16:creationId xmlns:a16="http://schemas.microsoft.com/office/drawing/2014/main" id="{15A87B5E-3B30-204B-9BE0-95DA48583E77}"/>
              </a:ext>
            </a:extLst>
          </p:cNvPr>
          <p:cNvSpPr txBox="1"/>
          <p:nvPr/>
        </p:nvSpPr>
        <p:spPr>
          <a:xfrm>
            <a:off x="1252285" y="6348707"/>
            <a:ext cx="2611727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69" b="1" dirty="0">
                <a:latin typeface="Helvetica" pitchFamily="2" charset="0"/>
              </a:rPr>
              <a:t>Execution stage</a:t>
            </a:r>
            <a:endParaRPr lang="en-CN" sz="2369" b="1" dirty="0">
              <a:latin typeface="Helvetica" pitchFamily="2" charset="0"/>
            </a:endParaRPr>
          </a:p>
        </p:txBody>
      </p:sp>
      <p:sp>
        <p:nvSpPr>
          <p:cNvPr id="251" name="TextBox 174">
            <a:extLst>
              <a:ext uri="{FF2B5EF4-FFF2-40B4-BE49-F238E27FC236}">
                <a16:creationId xmlns:a16="http://schemas.microsoft.com/office/drawing/2014/main" id="{3383AD9F-7FB3-C34E-BD32-00C9FA4A9405}"/>
              </a:ext>
            </a:extLst>
          </p:cNvPr>
          <p:cNvSpPr txBox="1"/>
          <p:nvPr/>
        </p:nvSpPr>
        <p:spPr>
          <a:xfrm>
            <a:off x="1940071" y="5305531"/>
            <a:ext cx="1346397" cy="64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5" i="1" dirty="0"/>
              <a:t>Inference</a:t>
            </a:r>
            <a:r>
              <a:rPr lang="zh-CN" altLang="en-US" sz="2105" i="1" dirty="0"/>
              <a:t> </a:t>
            </a:r>
            <a:r>
              <a:rPr lang="en-US" altLang="zh-CN" sz="2105" i="1" dirty="0"/>
              <a:t>data</a:t>
            </a:r>
            <a:endParaRPr lang="en-CN" sz="2105" i="1" dirty="0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6C02001F-BF06-C049-AEFF-55B9F8FB26C1}"/>
              </a:ext>
            </a:extLst>
          </p:cNvPr>
          <p:cNvSpPr/>
          <p:nvPr/>
        </p:nvSpPr>
        <p:spPr>
          <a:xfrm>
            <a:off x="3140522" y="3951361"/>
            <a:ext cx="3239187" cy="24644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Online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Inference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Runtime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2FC45AE9-2E19-8045-A4E9-FEFA8B59514E}"/>
              </a:ext>
            </a:extLst>
          </p:cNvPr>
          <p:cNvSpPr/>
          <p:nvPr/>
        </p:nvSpPr>
        <p:spPr>
          <a:xfrm>
            <a:off x="2951775" y="2287678"/>
            <a:ext cx="2360781" cy="702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Bypassing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weights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transformation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1477EA66-C743-8641-BE5D-18D5AFAD7477}"/>
              </a:ext>
            </a:extLst>
          </p:cNvPr>
          <p:cNvSpPr/>
          <p:nvPr/>
        </p:nvSpPr>
        <p:spPr>
          <a:xfrm>
            <a:off x="2951775" y="3076776"/>
            <a:ext cx="2360781" cy="4439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Inference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pipeline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FB0D545E-9CA0-394C-B3D1-DE782850A1CF}"/>
              </a:ext>
            </a:extLst>
          </p:cNvPr>
          <p:cNvSpPr/>
          <p:nvPr/>
        </p:nvSpPr>
        <p:spPr>
          <a:xfrm>
            <a:off x="2872557" y="1637752"/>
            <a:ext cx="2567726" cy="19815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369" dirty="0">
              <a:solidFill>
                <a:schemeClr val="tx1"/>
              </a:solidFill>
            </a:endParaRPr>
          </a:p>
        </p:txBody>
      </p:sp>
      <p:sp>
        <p:nvSpPr>
          <p:cNvPr id="103" name="TextBox 174">
            <a:extLst>
              <a:ext uri="{FF2B5EF4-FFF2-40B4-BE49-F238E27FC236}">
                <a16:creationId xmlns:a16="http://schemas.microsoft.com/office/drawing/2014/main" id="{CE7B695D-8B58-8845-A59A-7B2279B4BB2A}"/>
              </a:ext>
            </a:extLst>
          </p:cNvPr>
          <p:cNvSpPr txBox="1"/>
          <p:nvPr/>
        </p:nvSpPr>
        <p:spPr>
          <a:xfrm>
            <a:off x="2876024" y="1245335"/>
            <a:ext cx="2512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Optimization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Knobs</a:t>
            </a:r>
            <a:r>
              <a:rPr lang="zh-CN" altLang="en-US" sz="2000" i="1" dirty="0"/>
              <a:t> </a:t>
            </a:r>
            <a:endParaRPr lang="en-CN" sz="2000" i="1" dirty="0"/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9F10B973-E14E-9341-ABD1-4C0D13303FF9}"/>
              </a:ext>
            </a:extLst>
          </p:cNvPr>
          <p:cNvSpPr/>
          <p:nvPr/>
        </p:nvSpPr>
        <p:spPr>
          <a:xfrm>
            <a:off x="5356101" y="2164802"/>
            <a:ext cx="320640" cy="911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223">
              <a:solidFill>
                <a:schemeClr val="tx1"/>
              </a:solidFill>
            </a:endParaRPr>
          </a:p>
        </p:txBody>
      </p:sp>
      <p:sp>
        <p:nvSpPr>
          <p:cNvPr id="109" name="Curved Right Arrow 108">
            <a:extLst>
              <a:ext uri="{FF2B5EF4-FFF2-40B4-BE49-F238E27FC236}">
                <a16:creationId xmlns:a16="http://schemas.microsoft.com/office/drawing/2014/main" id="{6B8DA797-9A21-E24E-BEC6-728A148E9100}"/>
              </a:ext>
            </a:extLst>
          </p:cNvPr>
          <p:cNvSpPr/>
          <p:nvPr/>
        </p:nvSpPr>
        <p:spPr>
          <a:xfrm rot="10800000">
            <a:off x="5734614" y="2140428"/>
            <a:ext cx="320640" cy="911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223">
              <a:solidFill>
                <a:schemeClr val="tx1"/>
              </a:solidFill>
            </a:endParaRPr>
          </a:p>
        </p:txBody>
      </p:sp>
      <p:sp>
        <p:nvSpPr>
          <p:cNvPr id="111" name="TextBox 174">
            <a:extLst>
              <a:ext uri="{FF2B5EF4-FFF2-40B4-BE49-F238E27FC236}">
                <a16:creationId xmlns:a16="http://schemas.microsoft.com/office/drawing/2014/main" id="{0912FA9A-B54E-5140-8321-9021F7F39788}"/>
              </a:ext>
            </a:extLst>
          </p:cNvPr>
          <p:cNvSpPr txBox="1"/>
          <p:nvPr/>
        </p:nvSpPr>
        <p:spPr>
          <a:xfrm>
            <a:off x="7224634" y="4135098"/>
            <a:ext cx="2182748" cy="73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algn="ctr">
              <a:defRPr sz="2369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105" b="0" i="1" dirty="0">
                <a:solidFill>
                  <a:schemeClr val="tx1"/>
                </a:solidFill>
              </a:rPr>
              <a:t>Generated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kernel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scheduling</a:t>
            </a:r>
            <a:r>
              <a:rPr lang="zh-CN" altLang="en-US" sz="2105" b="0" i="1" dirty="0">
                <a:solidFill>
                  <a:schemeClr val="tx1"/>
                </a:solidFill>
              </a:rPr>
              <a:t> </a:t>
            </a:r>
            <a:r>
              <a:rPr lang="en-US" altLang="zh-CN" sz="2105" b="0" i="1" dirty="0">
                <a:solidFill>
                  <a:schemeClr val="tx1"/>
                </a:solidFill>
              </a:rPr>
              <a:t>plan</a:t>
            </a:r>
            <a:endParaRPr lang="en-CN" sz="2105" b="0" i="1" dirty="0">
              <a:solidFill>
                <a:schemeClr val="tx1"/>
              </a:solidFill>
            </a:endParaRPr>
          </a:p>
        </p:txBody>
      </p:sp>
      <p:sp>
        <p:nvSpPr>
          <p:cNvPr id="136" name="TextBox 174">
            <a:extLst>
              <a:ext uri="{FF2B5EF4-FFF2-40B4-BE49-F238E27FC236}">
                <a16:creationId xmlns:a16="http://schemas.microsoft.com/office/drawing/2014/main" id="{9D46D972-04CE-CB44-B8AE-4F637D028B73}"/>
              </a:ext>
            </a:extLst>
          </p:cNvPr>
          <p:cNvSpPr txBox="1"/>
          <p:nvPr/>
        </p:nvSpPr>
        <p:spPr>
          <a:xfrm>
            <a:off x="7224634" y="5393561"/>
            <a:ext cx="2947511" cy="7285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algn="ctr">
              <a:defRPr sz="2105" b="0"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Cached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post-transformed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weights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shader(GPU)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578E55-A5E6-674C-A4CD-EB61EB6FF444}"/>
              </a:ext>
            </a:extLst>
          </p:cNvPr>
          <p:cNvCxnSpPr>
            <a:cxnSpLocks/>
          </p:cNvCxnSpPr>
          <p:nvPr/>
        </p:nvCxnSpPr>
        <p:spPr>
          <a:xfrm flipH="1" flipV="1">
            <a:off x="6379707" y="4503223"/>
            <a:ext cx="833277" cy="12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ABAAB5A-96CB-DE43-97EC-4FA72952FC91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379707" y="5757821"/>
            <a:ext cx="8449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2">
            <a:extLst>
              <a:ext uri="{FF2B5EF4-FFF2-40B4-BE49-F238E27FC236}">
                <a16:creationId xmlns:a16="http://schemas.microsoft.com/office/drawing/2014/main" id="{C81DA37D-93EB-F37B-72F1-F3B4E74F4749}"/>
              </a:ext>
            </a:extLst>
          </p:cNvPr>
          <p:cNvSpPr txBox="1">
            <a:spLocks/>
          </p:cNvSpPr>
          <p:nvPr/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>
              <a:defRPr sz="5836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355" dirty="0"/>
              <a:t>NNV12: </a:t>
            </a:r>
            <a:r>
              <a:rPr lang="en-US" sz="3600" kern="0" spc="340" dirty="0"/>
              <a:t>design</a:t>
            </a:r>
            <a:r>
              <a:rPr lang="en-US" sz="3600" kern="0" spc="-360" dirty="0"/>
              <a:t> </a:t>
            </a:r>
            <a:r>
              <a:rPr lang="en-US" sz="3600" kern="0" spc="365" dirty="0"/>
              <a:t>overview</a:t>
            </a:r>
            <a:endParaRPr lang="en-US" sz="3600" kern="0" dirty="0"/>
          </a:p>
        </p:txBody>
      </p:sp>
      <p:cxnSp>
        <p:nvCxnSpPr>
          <p:cNvPr id="22" name="Straight Arrow Connector 30">
            <a:extLst>
              <a:ext uri="{FF2B5EF4-FFF2-40B4-BE49-F238E27FC236}">
                <a16:creationId xmlns:a16="http://schemas.microsoft.com/office/drawing/2014/main" id="{DF39F681-D1E8-DEDA-F546-4C586BB5B179}"/>
              </a:ext>
            </a:extLst>
          </p:cNvPr>
          <p:cNvCxnSpPr>
            <a:cxnSpLocks/>
          </p:cNvCxnSpPr>
          <p:nvPr/>
        </p:nvCxnSpPr>
        <p:spPr>
          <a:xfrm>
            <a:off x="9584948" y="3092350"/>
            <a:ext cx="0" cy="23012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8C9C2A-6686-DFC3-D3DF-601C99DB87B6}"/>
              </a:ext>
            </a:extLst>
          </p:cNvPr>
          <p:cNvGrpSpPr/>
          <p:nvPr/>
        </p:nvGrpSpPr>
        <p:grpSpPr>
          <a:xfrm>
            <a:off x="3239906" y="4336363"/>
            <a:ext cx="2961996" cy="2087285"/>
            <a:chOff x="3438804" y="4434351"/>
            <a:chExt cx="2961996" cy="2087285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495CC83-EB8C-2746-B0D4-9EB470FFF068}"/>
                </a:ext>
              </a:extLst>
            </p:cNvPr>
            <p:cNvSpPr/>
            <p:nvPr/>
          </p:nvSpPr>
          <p:spPr>
            <a:xfrm>
              <a:off x="4421597" y="5759315"/>
              <a:ext cx="1876823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6E38B4BF-B069-B86A-706E-8B408575A2A1}"/>
                </a:ext>
              </a:extLst>
            </p:cNvPr>
            <p:cNvSpPr/>
            <p:nvPr/>
          </p:nvSpPr>
          <p:spPr>
            <a:xfrm>
              <a:off x="4421599" y="5153386"/>
              <a:ext cx="987729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286CAF73-D441-FDA2-92F5-172DE07BDAB2}"/>
                </a:ext>
              </a:extLst>
            </p:cNvPr>
            <p:cNvSpPr/>
            <p:nvPr/>
          </p:nvSpPr>
          <p:spPr>
            <a:xfrm>
              <a:off x="4421597" y="4606309"/>
              <a:ext cx="1564538" cy="10138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40"/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6838E693-5B2B-42B3-C577-E53558AA4ECD}"/>
                </a:ext>
              </a:extLst>
            </p:cNvPr>
            <p:cNvSpPr/>
            <p:nvPr/>
          </p:nvSpPr>
          <p:spPr>
            <a:xfrm>
              <a:off x="4421599" y="5656947"/>
              <a:ext cx="197349" cy="286073"/>
            </a:xfrm>
            <a:prstGeom prst="round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852FC363-F250-4267-8C8A-981F3A5ABAF9}"/>
                </a:ext>
              </a:extLst>
            </p:cNvPr>
            <p:cNvSpPr/>
            <p:nvPr/>
          </p:nvSpPr>
          <p:spPr>
            <a:xfrm flipH="1">
              <a:off x="4651134" y="5657527"/>
              <a:ext cx="136260" cy="286073"/>
            </a:xfrm>
            <a:prstGeom prst="round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231CEF05-F7D3-0D1F-A929-992D7EF8673E}"/>
                </a:ext>
              </a:extLst>
            </p:cNvPr>
            <p:cNvSpPr/>
            <p:nvPr/>
          </p:nvSpPr>
          <p:spPr>
            <a:xfrm>
              <a:off x="4421610" y="5047927"/>
              <a:ext cx="473958" cy="286073"/>
            </a:xfrm>
            <a:prstGeom prst="round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62176C95-D680-A4BA-5B7B-AFA2A0451AB2}"/>
                </a:ext>
              </a:extLst>
            </p:cNvPr>
            <p:cNvSpPr/>
            <p:nvPr/>
          </p:nvSpPr>
          <p:spPr>
            <a:xfrm>
              <a:off x="4921399" y="5047927"/>
              <a:ext cx="333608" cy="286073"/>
            </a:xfrm>
            <a:prstGeom prst="round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C43D344C-32D1-534D-0F92-FA3220A0A4C9}"/>
                </a:ext>
              </a:extLst>
            </p:cNvPr>
            <p:cNvSpPr/>
            <p:nvPr/>
          </p:nvSpPr>
          <p:spPr>
            <a:xfrm>
              <a:off x="4820858" y="5652790"/>
              <a:ext cx="473966" cy="286073"/>
            </a:xfrm>
            <a:prstGeom prst="round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EC3D7A77-4E9C-A9E5-F824-F236361447FB}"/>
                </a:ext>
              </a:extLst>
            </p:cNvPr>
            <p:cNvSpPr/>
            <p:nvPr/>
          </p:nvSpPr>
          <p:spPr>
            <a:xfrm>
              <a:off x="4421599" y="4514527"/>
              <a:ext cx="197349" cy="286073"/>
            </a:xfrm>
            <a:prstGeom prst="roundRect">
              <a:avLst/>
            </a:prstGeom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E7919C55-97D3-35DD-9747-AAA0D9C9AC5C}"/>
                </a:ext>
              </a:extLst>
            </p:cNvPr>
            <p:cNvSpPr/>
            <p:nvPr/>
          </p:nvSpPr>
          <p:spPr>
            <a:xfrm flipH="1">
              <a:off x="4651133" y="4513965"/>
              <a:ext cx="182891" cy="286073"/>
            </a:xfrm>
            <a:prstGeom prst="roundRect">
              <a:avLst/>
            </a:prstGeom>
            <a:pattFill prst="wd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A54A0130-0AFF-53C4-4679-FEA070863BE7}"/>
                </a:ext>
              </a:extLst>
            </p:cNvPr>
            <p:cNvSpPr/>
            <p:nvPr/>
          </p:nvSpPr>
          <p:spPr>
            <a:xfrm>
              <a:off x="4869177" y="4513965"/>
              <a:ext cx="540148" cy="286073"/>
            </a:xfrm>
            <a:prstGeom prst="round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D9B7AA-10D9-5671-8300-B4C54C1ECAA6}"/>
                </a:ext>
              </a:extLst>
            </p:cNvPr>
            <p:cNvSpPr/>
            <p:nvPr/>
          </p:nvSpPr>
          <p:spPr>
            <a:xfrm flipH="1">
              <a:off x="5441514" y="4514527"/>
              <a:ext cx="370754" cy="286073"/>
            </a:xfrm>
            <a:prstGeom prst="roundRect">
              <a:avLst/>
            </a:prstGeom>
            <a:pattFill prst="wdDn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79AF39E-7FA0-C8E1-6164-4269C1582E0C}"/>
                </a:ext>
              </a:extLst>
            </p:cNvPr>
            <p:cNvSpPr/>
            <p:nvPr/>
          </p:nvSpPr>
          <p:spPr>
            <a:xfrm>
              <a:off x="5334752" y="5652790"/>
              <a:ext cx="293542" cy="286073"/>
            </a:xfrm>
            <a:prstGeom prst="roundRect">
              <a:avLst/>
            </a:prstGeom>
            <a:pattFill prst="pct50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3298FD5C-F133-1798-9C60-340637DA8154}"/>
                </a:ext>
              </a:extLst>
            </p:cNvPr>
            <p:cNvSpPr/>
            <p:nvPr/>
          </p:nvSpPr>
          <p:spPr>
            <a:xfrm>
              <a:off x="5668222" y="5657527"/>
              <a:ext cx="289550" cy="286073"/>
            </a:xfrm>
            <a:prstGeom prst="roundRect">
              <a:avLst/>
            </a:prstGeom>
            <a:pattFill prst="pct50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AC4A7EBD-E151-4FE4-A8A1-5498F569B5AD}"/>
                </a:ext>
              </a:extLst>
            </p:cNvPr>
            <p:cNvSpPr/>
            <p:nvPr/>
          </p:nvSpPr>
          <p:spPr>
            <a:xfrm>
              <a:off x="5986137" y="5657527"/>
              <a:ext cx="215841" cy="286073"/>
            </a:xfrm>
            <a:prstGeom prst="roundRect">
              <a:avLst/>
            </a:prstGeom>
            <a:pattFill prst="pct50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2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9" name="直接箭头连接符 98">
              <a:extLst>
                <a:ext uri="{FF2B5EF4-FFF2-40B4-BE49-F238E27FC236}">
                  <a16:creationId xmlns:a16="http://schemas.microsoft.com/office/drawing/2014/main" id="{747B4476-DE12-30FA-EA2E-6C3C19F4CB60}"/>
                </a:ext>
              </a:extLst>
            </p:cNvPr>
            <p:cNvCxnSpPr>
              <a:cxnSpLocks/>
            </p:cNvCxnSpPr>
            <p:nvPr/>
          </p:nvCxnSpPr>
          <p:spPr>
            <a:xfrm>
              <a:off x="4419599" y="6172193"/>
              <a:ext cx="1981201" cy="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03">
              <a:extLst>
                <a:ext uri="{FF2B5EF4-FFF2-40B4-BE49-F238E27FC236}">
                  <a16:creationId xmlns:a16="http://schemas.microsoft.com/office/drawing/2014/main" id="{5FB673FF-EA0B-F15B-5FCA-1EE2A68C2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597" y="4434351"/>
              <a:ext cx="0" cy="17378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74">
              <a:extLst>
                <a:ext uri="{FF2B5EF4-FFF2-40B4-BE49-F238E27FC236}">
                  <a16:creationId xmlns:a16="http://schemas.microsoft.com/office/drawing/2014/main" id="{BDDA5366-A92F-1B93-CF0B-7EA2C38AE154}"/>
                </a:ext>
              </a:extLst>
            </p:cNvPr>
            <p:cNvSpPr txBox="1"/>
            <p:nvPr/>
          </p:nvSpPr>
          <p:spPr>
            <a:xfrm>
              <a:off x="3438804" y="5366927"/>
              <a:ext cx="1025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/>
                <a:t>big CPU cores,</a:t>
              </a:r>
              <a:r>
                <a:rPr lang="zh-CN" altLang="en-US" sz="1600" i="1" dirty="0"/>
                <a:t> </a:t>
              </a:r>
              <a:r>
                <a:rPr lang="en-US" altLang="zh-CN" sz="1600" i="1" dirty="0" err="1"/>
                <a:t>GPU,etc</a:t>
              </a:r>
              <a:endParaRPr lang="en-CN" sz="1600" i="1" dirty="0"/>
            </a:p>
          </p:txBody>
        </p:sp>
        <p:sp>
          <p:nvSpPr>
            <p:cNvPr id="52" name="TextBox 174">
              <a:extLst>
                <a:ext uri="{FF2B5EF4-FFF2-40B4-BE49-F238E27FC236}">
                  <a16:creationId xmlns:a16="http://schemas.microsoft.com/office/drawing/2014/main" id="{E41EB5C1-C2AA-04E4-4804-D896871413F7}"/>
                </a:ext>
              </a:extLst>
            </p:cNvPr>
            <p:cNvSpPr txBox="1"/>
            <p:nvPr/>
          </p:nvSpPr>
          <p:spPr>
            <a:xfrm>
              <a:off x="3473131" y="4565305"/>
              <a:ext cx="9847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/>
                <a:t>little CPU cores</a:t>
              </a:r>
              <a:endParaRPr lang="en-CN" sz="1600" i="1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6CE942E-EB78-71DE-3EAD-798725BCE37C}"/>
                </a:ext>
              </a:extLst>
            </p:cNvPr>
            <p:cNvCxnSpPr>
              <a:cxnSpLocks/>
            </p:cNvCxnSpPr>
            <p:nvPr/>
          </p:nvCxnSpPr>
          <p:spPr>
            <a:xfrm>
              <a:off x="3438804" y="5410200"/>
              <a:ext cx="2961996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20305E3-FC0B-5AA5-593C-3558902904C7}"/>
                </a:ext>
              </a:extLst>
            </p:cNvPr>
            <p:cNvSpPr txBox="1"/>
            <p:nvPr/>
          </p:nvSpPr>
          <p:spPr>
            <a:xfrm>
              <a:off x="4525578" y="6152304"/>
              <a:ext cx="1676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Execution order</a:t>
              </a:r>
            </a:p>
          </p:txBody>
        </p:sp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CE55D9E4-86F6-383C-679F-890DF1912913}"/>
              </a:ext>
            </a:extLst>
          </p:cNvPr>
          <p:cNvSpPr txBox="1"/>
          <p:nvPr/>
        </p:nvSpPr>
        <p:spPr>
          <a:xfrm>
            <a:off x="567363" y="2839930"/>
            <a:ext cx="9988412" cy="72975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93980" rIns="0" bIns="0" rtlCol="0">
            <a:spAutoFit/>
          </a:bodyPr>
          <a:lstStyle/>
          <a:p>
            <a:pPr marL="987425" marR="5080" indent="-974725">
              <a:lnSpc>
                <a:spcPts val="4700"/>
              </a:lnSpc>
              <a:spcBef>
                <a:spcPts val="740"/>
              </a:spcBef>
            </a:pPr>
            <a:r>
              <a:rPr sz="5400" spc="-5" dirty="0">
                <a:solidFill>
                  <a:srgbClr val="C00000"/>
                </a:solidFill>
                <a:latin typeface="Candara"/>
                <a:cs typeface="Candara"/>
              </a:rPr>
              <a:t>How to </a:t>
            </a:r>
            <a:r>
              <a:rPr lang="en-US" sz="5400" spc="-5" dirty="0">
                <a:solidFill>
                  <a:srgbClr val="C00000"/>
                </a:solidFill>
                <a:latin typeface="Candara"/>
                <a:cs typeface="Candara"/>
              </a:rPr>
              <a:t>d</a:t>
            </a:r>
            <a:r>
              <a:rPr lang="en-US" sz="5400" dirty="0">
                <a:solidFill>
                  <a:srgbClr val="C00000"/>
                </a:solidFill>
                <a:latin typeface="Candara"/>
                <a:cs typeface="Candara"/>
              </a:rPr>
              <a:t>esign kernel scheduler</a:t>
            </a:r>
            <a:r>
              <a:rPr sz="5400" spc="-5" dirty="0">
                <a:solidFill>
                  <a:srgbClr val="C00000"/>
                </a:solidFill>
                <a:latin typeface="Candara"/>
                <a:cs typeface="Candara"/>
              </a:rPr>
              <a:t>?</a:t>
            </a:r>
            <a:endParaRPr sz="54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680513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 Problem Formulation</a:t>
            </a:r>
            <a:endParaRPr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02B008-1A36-D0E5-DB3A-697871CF6E9D}"/>
              </a:ext>
            </a:extLst>
          </p:cNvPr>
          <p:cNvSpPr txBox="1"/>
          <p:nvPr/>
        </p:nvSpPr>
        <p:spPr>
          <a:xfrm>
            <a:off x="990600" y="1295400"/>
            <a:ext cx="10058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-5" dirty="0">
                <a:latin typeface="微软雅黑"/>
              </a:rPr>
              <a:t>The need for a kernel scheduler:</a:t>
            </a:r>
          </a:p>
          <a:p>
            <a:endParaRPr lang="en-US" altLang="zh-CN" spc="-5" dirty="0">
              <a:latin typeface="微软雅黑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spc="-5" dirty="0">
                <a:latin typeface="微软雅黑"/>
              </a:rPr>
              <a:t>Which kernel to use for each operator; </a:t>
            </a:r>
          </a:p>
          <a:p>
            <a:pPr marL="571500" indent="-571500">
              <a:buFont typeface="+mj-lt"/>
              <a:buAutoNum type="romanUcPeriod"/>
            </a:pPr>
            <a:endParaRPr lang="en-US" altLang="zh-CN" sz="1600" spc="-5" dirty="0">
              <a:latin typeface="微软雅黑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spc="-5" dirty="0">
                <a:latin typeface="微软雅黑"/>
              </a:rPr>
              <a:t>Whether to load the raw weights or the cached post-transformed weights for each kernel; </a:t>
            </a:r>
          </a:p>
          <a:p>
            <a:pPr marL="571500" indent="-571500">
              <a:buFont typeface="+mj-lt"/>
              <a:buAutoNum type="romanUcPeriod"/>
            </a:pPr>
            <a:endParaRPr lang="en-US" altLang="zh-CN" sz="1600" spc="-5" dirty="0">
              <a:latin typeface="微软雅黑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spc="-5" dirty="0">
                <a:latin typeface="微软雅黑"/>
              </a:rPr>
              <a:t>When and where to execute each operation.</a:t>
            </a:r>
            <a:endParaRPr lang="zh-CN" altLang="en-US" sz="2800" spc="-5" dirty="0"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65544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 Problem Formulation</a:t>
            </a:r>
            <a:endParaRPr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02B008-1A36-D0E5-DB3A-697871CF6E9D}"/>
              </a:ext>
            </a:extLst>
          </p:cNvPr>
          <p:cNvSpPr txBox="1"/>
          <p:nvPr/>
        </p:nvSpPr>
        <p:spPr>
          <a:xfrm>
            <a:off x="990600" y="1295400"/>
            <a:ext cx="10058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-5" dirty="0">
                <a:latin typeface="微软雅黑"/>
              </a:rPr>
              <a:t>Use term </a:t>
            </a:r>
            <a:r>
              <a:rPr lang="en-US" altLang="zh-CN" sz="3200" i="1" spc="-5" dirty="0">
                <a:latin typeface="微软雅黑"/>
              </a:rPr>
              <a:t>operation</a:t>
            </a:r>
            <a:r>
              <a:rPr lang="en-US" altLang="zh-CN" sz="3200" spc="-5" dirty="0">
                <a:latin typeface="微软雅黑"/>
              </a:rPr>
              <a:t> to indicate each stage of operators kernel:</a:t>
            </a:r>
            <a:endParaRPr lang="en-US" altLang="zh-CN" sz="1600" spc="-5" dirty="0">
              <a:latin typeface="微软雅黑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weights loading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altLang="zh-CN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weights transformation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altLang="zh-CN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71500" indent="-571500">
              <a:buFont typeface="+mj-lt"/>
              <a:buAutoNum type="romanUcPeriod"/>
            </a:pPr>
            <a:endParaRPr lang="en-US" altLang="zh-CN" sz="2800" spc="-5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spc="-5" dirty="0">
                <a:solidFill>
                  <a:srgbClr val="000000"/>
                </a:solidFill>
                <a:latin typeface="微软雅黑"/>
              </a:rPr>
              <a:t>e.g.</a:t>
            </a:r>
            <a:r>
              <a:rPr lang="zh-CN" altLang="en-US" sz="2800" spc="-5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en-US" altLang="zh-CN" sz="2800" spc="-5" dirty="0">
                <a:solidFill>
                  <a:srgbClr val="000000"/>
                </a:solidFill>
                <a:latin typeface="微软雅黑"/>
              </a:rPr>
              <a:t>operator 1 can be </a:t>
            </a:r>
            <a:r>
              <a:rPr lang="en-US" altLang="zh-CN" sz="2800" spc="-5" dirty="0">
                <a:latin typeface="微软雅黑"/>
              </a:rPr>
              <a:t>indicate: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</a:t>
            </a:r>
            <a:endParaRPr lang="en-US" altLang="zh-CN" sz="2800" spc="-5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79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 Problem Formulation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 Scheduler Output:</a:t>
            </a:r>
            <a:endParaRPr lang="en-CN" altLang="zh-CN" sz="2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811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 Problem Formulation</a:t>
            </a:r>
            <a:endParaRPr sz="3600" dirty="0"/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74AE066B-B59B-82CB-6311-52D1A9C98EAF}"/>
              </a:ext>
            </a:extLst>
          </p:cNvPr>
          <p:cNvSpPr txBox="1"/>
          <p:nvPr/>
        </p:nvSpPr>
        <p:spPr>
          <a:xfrm>
            <a:off x="1295400" y="2617613"/>
            <a:ext cx="20574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ittle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CPU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core 1</a:t>
            </a:r>
          </a:p>
        </p:txBody>
      </p:sp>
      <p:sp>
        <p:nvSpPr>
          <p:cNvPr id="82" name="object 89">
            <a:extLst>
              <a:ext uri="{FF2B5EF4-FFF2-40B4-BE49-F238E27FC236}">
                <a16:creationId xmlns:a16="http://schemas.microsoft.com/office/drawing/2014/main" id="{53202FF9-212B-A78B-B09B-D33ACDB624F9}"/>
              </a:ext>
            </a:extLst>
          </p:cNvPr>
          <p:cNvSpPr txBox="1"/>
          <p:nvPr/>
        </p:nvSpPr>
        <p:spPr>
          <a:xfrm>
            <a:off x="1295400" y="3752753"/>
            <a:ext cx="20574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ittle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CPU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core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9A0BE46-747B-E54D-1659-186CB77FDAB3}"/>
              </a:ext>
            </a:extLst>
          </p:cNvPr>
          <p:cNvSpPr txBox="1"/>
          <p:nvPr/>
        </p:nvSpPr>
        <p:spPr>
          <a:xfrm>
            <a:off x="2057400" y="3162300"/>
            <a:ext cx="738664" cy="533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84" name="object 89">
            <a:extLst>
              <a:ext uri="{FF2B5EF4-FFF2-40B4-BE49-F238E27FC236}">
                <a16:creationId xmlns:a16="http://schemas.microsoft.com/office/drawing/2014/main" id="{6C5D0868-5D8A-EACA-FC98-0B246720B109}"/>
              </a:ext>
            </a:extLst>
          </p:cNvPr>
          <p:cNvSpPr txBox="1"/>
          <p:nvPr/>
        </p:nvSpPr>
        <p:spPr>
          <a:xfrm>
            <a:off x="800101" y="4725348"/>
            <a:ext cx="25908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Big CPU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/ GPU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112">
            <a:extLst>
              <a:ext uri="{FF2B5EF4-FFF2-40B4-BE49-F238E27FC236}">
                <a16:creationId xmlns:a16="http://schemas.microsoft.com/office/drawing/2014/main" id="{BF657EB7-2D35-54DD-AD7C-EF044E2486D7}"/>
              </a:ext>
            </a:extLst>
          </p:cNvPr>
          <p:cNvSpPr/>
          <p:nvPr/>
        </p:nvSpPr>
        <p:spPr>
          <a:xfrm>
            <a:off x="11264825" y="2448608"/>
            <a:ext cx="638175" cy="248889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dirty="0" err="1"/>
              <a:t>i</a:t>
            </a:r>
            <a:endParaRPr dirty="0"/>
          </a:p>
        </p:txBody>
      </p:sp>
      <p:sp>
        <p:nvSpPr>
          <p:cNvPr id="91" name="object 112">
            <a:extLst>
              <a:ext uri="{FF2B5EF4-FFF2-40B4-BE49-F238E27FC236}">
                <a16:creationId xmlns:a16="http://schemas.microsoft.com/office/drawing/2014/main" id="{3C99B295-60C1-965F-AD37-300072E73C49}"/>
              </a:ext>
            </a:extLst>
          </p:cNvPr>
          <p:cNvSpPr/>
          <p:nvPr/>
        </p:nvSpPr>
        <p:spPr>
          <a:xfrm>
            <a:off x="11264826" y="2854230"/>
            <a:ext cx="638175" cy="248889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dirty="0" err="1"/>
              <a:t>i</a:t>
            </a:r>
            <a:endParaRPr dirty="0"/>
          </a:p>
        </p:txBody>
      </p:sp>
      <p:sp>
        <p:nvSpPr>
          <p:cNvPr id="92" name="object 112">
            <a:extLst>
              <a:ext uri="{FF2B5EF4-FFF2-40B4-BE49-F238E27FC236}">
                <a16:creationId xmlns:a16="http://schemas.microsoft.com/office/drawing/2014/main" id="{CB612499-B8F5-926D-4E81-666965D2159E}"/>
              </a:ext>
            </a:extLst>
          </p:cNvPr>
          <p:cNvSpPr/>
          <p:nvPr/>
        </p:nvSpPr>
        <p:spPr>
          <a:xfrm>
            <a:off x="11264825" y="3222359"/>
            <a:ext cx="638175" cy="248889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F60558-B1BC-16F1-A8DB-B310FE05DB58}"/>
              </a:ext>
            </a:extLst>
          </p:cNvPr>
          <p:cNvSpPr/>
          <p:nvPr/>
        </p:nvSpPr>
        <p:spPr>
          <a:xfrm>
            <a:off x="3657600" y="2603883"/>
            <a:ext cx="609600" cy="533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E95153B-9456-4282-6287-3D8D2DBCD4D0}"/>
              </a:ext>
            </a:extLst>
          </p:cNvPr>
          <p:cNvSpPr txBox="1"/>
          <p:nvPr/>
        </p:nvSpPr>
        <p:spPr>
          <a:xfrm>
            <a:off x="9299067" y="2388386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DA97775-E36A-0CDA-8434-19A8D1E2A115}"/>
              </a:ext>
            </a:extLst>
          </p:cNvPr>
          <p:cNvSpPr txBox="1"/>
          <p:nvPr/>
        </p:nvSpPr>
        <p:spPr>
          <a:xfrm>
            <a:off x="8293697" y="2794008"/>
            <a:ext cx="2971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4B236EF-3766-A9BA-B859-C0488771549A}"/>
              </a:ext>
            </a:extLst>
          </p:cNvPr>
          <p:cNvSpPr txBox="1"/>
          <p:nvPr/>
        </p:nvSpPr>
        <p:spPr>
          <a:xfrm>
            <a:off x="8839200" y="319963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endParaRPr lang="zh-CN" altLang="en-US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D8381DD-2698-928A-495B-CD9B2ED68512}"/>
              </a:ext>
            </a:extLst>
          </p:cNvPr>
          <p:cNvSpPr/>
          <p:nvPr/>
        </p:nvSpPr>
        <p:spPr>
          <a:xfrm>
            <a:off x="3657600" y="4663501"/>
            <a:ext cx="609600" cy="533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E64BEE4-BB18-19BB-67F6-0476D7F9925C}"/>
              </a:ext>
            </a:extLst>
          </p:cNvPr>
          <p:cNvSpPr/>
          <p:nvPr/>
        </p:nvSpPr>
        <p:spPr>
          <a:xfrm>
            <a:off x="4267200" y="4663501"/>
            <a:ext cx="609600" cy="533400"/>
          </a:xfrm>
          <a:prstGeom prst="rect">
            <a:avLst/>
          </a:prstGeom>
          <a:solidFill>
            <a:srgbClr val="CCCCCC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0FA8F0E-95CD-EE1B-B995-25712160BB6C}"/>
              </a:ext>
            </a:extLst>
          </p:cNvPr>
          <p:cNvSpPr/>
          <p:nvPr/>
        </p:nvSpPr>
        <p:spPr>
          <a:xfrm>
            <a:off x="4267200" y="2603883"/>
            <a:ext cx="609600" cy="533400"/>
          </a:xfrm>
          <a:prstGeom prst="rect">
            <a:avLst/>
          </a:prstGeom>
          <a:solidFill>
            <a:srgbClr val="CCCCCC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895D735-AD96-5222-093A-5494CE68D5D4}"/>
              </a:ext>
            </a:extLst>
          </p:cNvPr>
          <p:cNvSpPr/>
          <p:nvPr/>
        </p:nvSpPr>
        <p:spPr>
          <a:xfrm>
            <a:off x="4862612" y="4663501"/>
            <a:ext cx="1004787" cy="53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D717E18-6C68-0FD0-F8AD-9BA3B2016FE0}"/>
              </a:ext>
            </a:extLst>
          </p:cNvPr>
          <p:cNvSpPr/>
          <p:nvPr/>
        </p:nvSpPr>
        <p:spPr>
          <a:xfrm>
            <a:off x="5867399" y="4663501"/>
            <a:ext cx="838201" cy="53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125B0AB-1054-0EE7-D7CC-89AC7BDAB8A4}"/>
              </a:ext>
            </a:extLst>
          </p:cNvPr>
          <p:cNvSpPr/>
          <p:nvPr/>
        </p:nvSpPr>
        <p:spPr>
          <a:xfrm>
            <a:off x="3657600" y="3669551"/>
            <a:ext cx="838200" cy="533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6B3D5F3-0612-5D1D-32E8-1A4645225A64}"/>
              </a:ext>
            </a:extLst>
          </p:cNvPr>
          <p:cNvSpPr/>
          <p:nvPr/>
        </p:nvSpPr>
        <p:spPr>
          <a:xfrm>
            <a:off x="4495800" y="3669551"/>
            <a:ext cx="838200" cy="533400"/>
          </a:xfrm>
          <a:prstGeom prst="rect">
            <a:avLst/>
          </a:prstGeom>
          <a:solidFill>
            <a:srgbClr val="CCCCCC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A3F6C0F-9596-DD0E-7157-04FECC723C75}"/>
              </a:ext>
            </a:extLst>
          </p:cNvPr>
          <p:cNvSpPr/>
          <p:nvPr/>
        </p:nvSpPr>
        <p:spPr>
          <a:xfrm>
            <a:off x="6705600" y="4663501"/>
            <a:ext cx="1004787" cy="53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07F0D02-E6E9-657A-7303-861A4A9355A2}"/>
              </a:ext>
            </a:extLst>
          </p:cNvPr>
          <p:cNvSpPr/>
          <p:nvPr/>
        </p:nvSpPr>
        <p:spPr>
          <a:xfrm>
            <a:off x="7715249" y="4663501"/>
            <a:ext cx="833339" cy="53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5F75A10-38C2-EEF4-C332-E61361578923}"/>
              </a:ext>
            </a:extLst>
          </p:cNvPr>
          <p:cNvSpPr/>
          <p:nvPr/>
        </p:nvSpPr>
        <p:spPr>
          <a:xfrm>
            <a:off x="4883150" y="2603883"/>
            <a:ext cx="609600" cy="533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75B0E37C-C223-31D5-7769-40EA1413D91E}"/>
              </a:ext>
            </a:extLst>
          </p:cNvPr>
          <p:cNvSpPr/>
          <p:nvPr/>
        </p:nvSpPr>
        <p:spPr>
          <a:xfrm>
            <a:off x="5492750" y="2603883"/>
            <a:ext cx="1060450" cy="533400"/>
          </a:xfrm>
          <a:prstGeom prst="rect">
            <a:avLst/>
          </a:prstGeom>
          <a:solidFill>
            <a:srgbClr val="CCCCCC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9FAEC48-F76B-9CD2-1A28-AC9263E52C48}"/>
              </a:ext>
            </a:extLst>
          </p:cNvPr>
          <p:cNvSpPr txBox="1"/>
          <p:nvPr/>
        </p:nvSpPr>
        <p:spPr>
          <a:xfrm>
            <a:off x="4735311" y="3178235"/>
            <a:ext cx="738664" cy="533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cxnSp>
        <p:nvCxnSpPr>
          <p:cNvPr id="117" name="直接箭头连接符 98">
            <a:extLst>
              <a:ext uri="{FF2B5EF4-FFF2-40B4-BE49-F238E27FC236}">
                <a16:creationId xmlns:a16="http://schemas.microsoft.com/office/drawing/2014/main" id="{D17F2076-8185-2D33-1E79-5097D71A4A4F}"/>
              </a:ext>
            </a:extLst>
          </p:cNvPr>
          <p:cNvCxnSpPr>
            <a:cxnSpLocks/>
          </p:cNvCxnSpPr>
          <p:nvPr/>
        </p:nvCxnSpPr>
        <p:spPr>
          <a:xfrm>
            <a:off x="3643486" y="5426701"/>
            <a:ext cx="5500514" cy="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03">
            <a:extLst>
              <a:ext uri="{FF2B5EF4-FFF2-40B4-BE49-F238E27FC236}">
                <a16:creationId xmlns:a16="http://schemas.microsoft.com/office/drawing/2014/main" id="{A031F266-A817-D6C4-64F3-1FB0ADBBD01B}"/>
              </a:ext>
            </a:extLst>
          </p:cNvPr>
          <p:cNvCxnSpPr>
            <a:cxnSpLocks/>
          </p:cNvCxnSpPr>
          <p:nvPr/>
        </p:nvCxnSpPr>
        <p:spPr>
          <a:xfrm flipV="1">
            <a:off x="3649033" y="2249507"/>
            <a:ext cx="0" cy="31772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CA38762-1068-8CC8-CB8F-1673F602A147}"/>
              </a:ext>
            </a:extLst>
          </p:cNvPr>
          <p:cNvSpPr txBox="1"/>
          <p:nvPr/>
        </p:nvSpPr>
        <p:spPr>
          <a:xfrm>
            <a:off x="5396381" y="5551277"/>
            <a:ext cx="2111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Execution order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D4C55D1-87AC-5C94-E28E-F641362931A3}"/>
              </a:ext>
            </a:extLst>
          </p:cNvPr>
          <p:cNvSpPr txBox="1"/>
          <p:nvPr/>
        </p:nvSpPr>
        <p:spPr>
          <a:xfrm>
            <a:off x="990600" y="1295400"/>
            <a:ext cx="1005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 Scheduler Output: </a:t>
            </a:r>
          </a:p>
          <a:p>
            <a:pPr marL="514350" indent="-514350">
              <a:buAutoNum type="arabicPeriod"/>
            </a:pP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Generated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scheduling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154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61103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 Problem Formulation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 Scheduler Output: </a:t>
            </a:r>
          </a:p>
          <a:p>
            <a:pPr marL="514350" indent="-514350">
              <a:buAutoNum type="arabicPeriod"/>
            </a:pP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Generated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scheduling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post-transformed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shader(GPU)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E55278-E7B9-7F3E-209D-4EC81B5A1A37}"/>
                  </a:ext>
                </a:extLst>
              </p:cNvPr>
              <p:cNvSpPr txBox="1"/>
              <p:nvPr/>
            </p:nvSpPr>
            <p:spPr>
              <a:xfrm>
                <a:off x="3179988" y="4129037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0.42 0.16 1.42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5.15 0.14 8.33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E55278-E7B9-7F3E-209D-4EC81B5A1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988" y="4129037"/>
                <a:ext cx="959493" cy="450764"/>
              </a:xfrm>
              <a:prstGeom prst="rect">
                <a:avLst/>
              </a:prstGeom>
              <a:blipFill>
                <a:blip r:embed="rId3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51A6D5-558F-0612-4435-9B193B40563C}"/>
                  </a:ext>
                </a:extLst>
              </p:cNvPr>
              <p:cNvSpPr txBox="1"/>
              <p:nvPr/>
            </p:nvSpPr>
            <p:spPr>
              <a:xfrm>
                <a:off x="4395842" y="4129037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5.41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51A6D5-558F-0612-4435-9B193B405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842" y="4129037"/>
                <a:ext cx="395236" cy="450764"/>
              </a:xfrm>
              <a:prstGeom prst="rect">
                <a:avLst/>
              </a:prstGeom>
              <a:blipFill>
                <a:blip r:embed="rId4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71D40C-FC87-5C1F-B673-5B90ED7A1FF9}"/>
                  </a:ext>
                </a:extLst>
              </p:cNvPr>
              <p:cNvSpPr txBox="1"/>
              <p:nvPr/>
            </p:nvSpPr>
            <p:spPr>
              <a:xfrm>
                <a:off x="3211760" y="4957904"/>
                <a:ext cx="959493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1.42 1.42 0.94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4.43 3.33 0.15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5.15 0.14 2.18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71D40C-FC87-5C1F-B673-5B90ED7A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60" y="4957904"/>
                <a:ext cx="959493" cy="450764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776C9A-4264-4763-E914-8D4324455FEA}"/>
                  </a:ext>
                </a:extLst>
              </p:cNvPr>
              <p:cNvSpPr txBox="1"/>
              <p:nvPr/>
            </p:nvSpPr>
            <p:spPr>
              <a:xfrm>
                <a:off x="4412582" y="4957904"/>
                <a:ext cx="395236" cy="450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10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0.24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7.53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1105" dirty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9.11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776C9A-4264-4763-E914-8D432445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582" y="4957904"/>
                <a:ext cx="395236" cy="450764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2231837-2DE3-F2E0-0E2A-948FD31F98BB}"/>
              </a:ext>
            </a:extLst>
          </p:cNvPr>
          <p:cNvSpPr txBox="1"/>
          <p:nvPr/>
        </p:nvSpPr>
        <p:spPr>
          <a:xfrm>
            <a:off x="3149614" y="4446898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D7F6F4-7F1F-46EA-4B98-5A4E8B5E2CFD}"/>
              </a:ext>
            </a:extLst>
          </p:cNvPr>
          <p:cNvSpPr txBox="1"/>
          <p:nvPr/>
        </p:nvSpPr>
        <p:spPr>
          <a:xfrm>
            <a:off x="2061487" y="4242263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C0812A-65FC-8D1F-DCBA-78D5D04E917A}"/>
              </a:ext>
            </a:extLst>
          </p:cNvPr>
          <p:cNvSpPr txBox="1"/>
          <p:nvPr/>
        </p:nvSpPr>
        <p:spPr>
          <a:xfrm>
            <a:off x="2120153" y="5052320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BF199D-0E35-2357-18BD-1181F65AB4F1}"/>
              </a:ext>
            </a:extLst>
          </p:cNvPr>
          <p:cNvSpPr/>
          <p:nvPr/>
        </p:nvSpPr>
        <p:spPr>
          <a:xfrm>
            <a:off x="2133600" y="4038600"/>
            <a:ext cx="2745528" cy="1447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190752-64E7-AA3A-6CAA-B99ED8200EDD}"/>
              </a:ext>
            </a:extLst>
          </p:cNvPr>
          <p:cNvSpPr txBox="1"/>
          <p:nvPr/>
        </p:nvSpPr>
        <p:spPr>
          <a:xfrm>
            <a:off x="7950214" y="4452170"/>
            <a:ext cx="51012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1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zh-CN" altLang="en-US" sz="241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0D8DE4-7732-1749-9C08-3ADEE152D9DC}"/>
              </a:ext>
            </a:extLst>
          </p:cNvPr>
          <p:cNvSpPr txBox="1"/>
          <p:nvPr/>
        </p:nvSpPr>
        <p:spPr>
          <a:xfrm>
            <a:off x="6862087" y="4247535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9DAAD5-1970-F1DC-75ED-F08204753994}"/>
              </a:ext>
            </a:extLst>
          </p:cNvPr>
          <p:cNvSpPr txBox="1"/>
          <p:nvPr/>
        </p:nvSpPr>
        <p:spPr>
          <a:xfrm>
            <a:off x="6920753" y="5057592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Conv-K</a:t>
            </a:r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zh-CN" altLang="en-US" sz="1406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550CD7D-34CE-F360-B490-ADF0E0A2DBFD}"/>
              </a:ext>
            </a:extLst>
          </p:cNvPr>
          <p:cNvSpPr/>
          <p:nvPr/>
        </p:nvSpPr>
        <p:spPr>
          <a:xfrm>
            <a:off x="6934200" y="4043872"/>
            <a:ext cx="2745528" cy="1447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8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A13111-5931-1CEC-529B-C482F7ED5C99}"/>
              </a:ext>
            </a:extLst>
          </p:cNvPr>
          <p:cNvSpPr txBox="1"/>
          <p:nvPr/>
        </p:nvSpPr>
        <p:spPr>
          <a:xfrm>
            <a:off x="8205274" y="4242263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shader-1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DC0E57-314A-1322-425E-E1EF5E2D7C40}"/>
              </a:ext>
            </a:extLst>
          </p:cNvPr>
          <p:cNvSpPr txBox="1"/>
          <p:nvPr/>
        </p:nvSpPr>
        <p:spPr>
          <a:xfrm>
            <a:off x="8218721" y="5048946"/>
            <a:ext cx="111850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shader-K</a:t>
            </a:r>
            <a:endParaRPr lang="zh-CN" altLang="en-US" sz="14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756B81-17B7-7D05-221B-015D0CB469EC}"/>
              </a:ext>
            </a:extLst>
          </p:cNvPr>
          <p:cNvSpPr txBox="1"/>
          <p:nvPr/>
        </p:nvSpPr>
        <p:spPr>
          <a:xfrm>
            <a:off x="2536060" y="342900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EF7C62-2A19-08A1-C489-A44929FF3526}"/>
              </a:ext>
            </a:extLst>
          </p:cNvPr>
          <p:cNvSpPr txBox="1"/>
          <p:nvPr/>
        </p:nvSpPr>
        <p:spPr>
          <a:xfrm>
            <a:off x="7317205" y="3272742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shaders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(only for GPU)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566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3820256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10490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executed sequentially</a:t>
            </a:r>
            <a:r>
              <a:rPr lang="en-US" altLang="zh-CN" sz="2800" b="0" i="0" spc="-5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u="sng" spc="-5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800" u="sng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u="sng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: no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precursor operations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’s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precursor operation: </a:t>
            </a:r>
          </a:p>
          <a:p>
            <a:r>
              <a:rPr lang="en-US" altLang="zh-CN" sz="2800" spc="-5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zh-CN" sz="2800" u="sng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u="sng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endParaRPr lang="en-US" altLang="zh-CN" sz="280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80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280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’s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precursor operation: </a:t>
            </a:r>
          </a:p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en-US" altLang="zh-CN" sz="2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u="sng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n-US" altLang="zh-CN" sz="2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800" u="sng" dirty="0">
                <a:solidFill>
                  <a:srgbClr val="000000"/>
                </a:solidFill>
                <a:latin typeface="Arial" panose="020B0604020202020204" pitchFamily="34" charset="0"/>
              </a:rPr>
              <a:t>-1</a:t>
            </a:r>
            <a:endParaRPr lang="en-US" altLang="zh-CN" sz="2800" b="0" i="0" u="sng" spc="-5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926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executed sequentially</a:t>
            </a:r>
            <a:r>
              <a:rPr lang="en-US" altLang="zh-CN" sz="2800" b="0" i="0" spc="-5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always occupies all big cores/GPU</a:t>
            </a:r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3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425" dirty="0"/>
              <a:t>Challenges of d</a:t>
            </a:r>
            <a:r>
              <a:rPr lang="en-US" sz="3600" spc="425" dirty="0"/>
              <a:t>eploying DNNs on devices</a:t>
            </a:r>
            <a:endParaRPr sz="3600" dirty="0"/>
          </a:p>
        </p:txBody>
      </p:sp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executed sequentially</a:t>
            </a:r>
            <a:r>
              <a:rPr lang="en-US" altLang="zh-CN" sz="2800" b="0" i="0" spc="-5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always occupies all big cores/GPU</a:t>
            </a:r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D2E91-467D-9329-2B15-52841A1F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028539"/>
            <a:ext cx="4626363" cy="24775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1D8116-4DBC-AA6A-FB10-4B81E011048F}"/>
              </a:ext>
            </a:extLst>
          </p:cNvPr>
          <p:cNvSpPr txBox="1"/>
          <p:nvPr/>
        </p:nvSpPr>
        <p:spPr>
          <a:xfrm>
            <a:off x="1181100" y="3197542"/>
            <a:ext cx="982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consumed time of different stages of cold start on different ARM core types and numbers.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3314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executed sequentially</a:t>
            </a:r>
            <a:r>
              <a:rPr lang="en-US" altLang="zh-CN" sz="2800" b="0" i="0" spc="-5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always occupies all big cores/GPU</a:t>
            </a:r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FB2C63-CE74-9AD6-BE2B-261DC3442732}"/>
              </a:ext>
            </a:extLst>
          </p:cNvPr>
          <p:cNvSpPr txBox="1"/>
          <p:nvPr/>
        </p:nvSpPr>
        <p:spPr>
          <a:xfrm>
            <a:off x="1143000" y="3581400"/>
            <a:ext cx="10134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Executing </a:t>
            </a:r>
            <a:r>
              <a:rPr lang="en-US" altLang="zh-CN" sz="2800" u="sng" dirty="0">
                <a:solidFill>
                  <a:srgbClr val="000000"/>
                </a:solidFill>
                <a:latin typeface="Arial" panose="020B0604020202020204" pitchFamily="34" charset="0"/>
              </a:rPr>
              <a:t>execution </a:t>
            </a:r>
            <a:r>
              <a:rPr lang="en-US" altLang="zh-CN" sz="2800" i="1" u="sng" dirty="0">
                <a:solidFill>
                  <a:srgbClr val="000000"/>
                </a:solidFill>
                <a:latin typeface="Arial" panose="020B0604020202020204" pitchFamily="34" charset="0"/>
              </a:rPr>
              <a:t>operation</a:t>
            </a:r>
            <a:r>
              <a:rPr lang="en-US" altLang="zh-CN" sz="2800" u="sng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on LITTLE cores could easily bottleneck the whole inference, leaving the big cores under-utilized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1650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Heuristic and Assumptions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executed sequentially</a:t>
            </a:r>
            <a:r>
              <a:rPr lang="en-US" altLang="zh-CN" sz="2800" b="0" i="0" spc="-5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kernel’s execution </a:t>
            </a:r>
            <a:r>
              <a:rPr lang="en-US" altLang="zh-CN" sz="28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always occupies all big cores/GPU</a:t>
            </a:r>
            <a:r>
              <a:rPr lang="en-US" altLang="zh-CN" sz="2800" spc="-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and transformation </a:t>
            </a:r>
            <a:r>
              <a:rPr lang="en-US" altLang="zh-CN" sz="2800" i="1" dirty="0">
                <a:solidFill>
                  <a:srgbClr val="000000"/>
                </a:solidFill>
                <a:latin typeface="Arial" panose="020B0604020202020204" pitchFamily="34" charset="0"/>
              </a:rPr>
              <a:t>operations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the same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are always bundled together.</a:t>
            </a: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b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’s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precursor operation: </a:t>
            </a:r>
            <a:r>
              <a:rPr lang="en-US" altLang="zh-CN" sz="2800" u="sng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2800" b="0" i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 </a:t>
            </a:r>
            <a:r>
              <a:rPr lang="en-US" altLang="zh-CN" sz="2800" u="sng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endParaRPr lang="en-US" altLang="zh-CN" sz="280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75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364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AC98A41E-EEC1-AF2F-BE2E-1A8CCD0606D0}"/>
              </a:ext>
            </a:extLst>
          </p:cNvPr>
          <p:cNvSpPr/>
          <p:nvPr/>
        </p:nvSpPr>
        <p:spPr>
          <a:xfrm>
            <a:off x="11351576" y="2224852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FE63397A-8541-B39D-4919-C7D695766C2C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0994527D-1F1D-A49F-14FB-9B634B355B1B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50FA8CA6-412A-BAC6-3839-37610365DC72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279EEA2F-0C25-CF11-DDFB-5901F2E322D4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32">
            <a:extLst>
              <a:ext uri="{FF2B5EF4-FFF2-40B4-BE49-F238E27FC236}">
                <a16:creationId xmlns:a16="http://schemas.microsoft.com/office/drawing/2014/main" id="{9EEE5059-B7B7-6E43-3D2C-8F470585DF78}"/>
              </a:ext>
            </a:extLst>
          </p:cNvPr>
          <p:cNvSpPr/>
          <p:nvPr/>
        </p:nvSpPr>
        <p:spPr>
          <a:xfrm>
            <a:off x="1553375" y="1858699"/>
            <a:ext cx="7114895" cy="895395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bject 138">
            <a:extLst>
              <a:ext uri="{FF2B5EF4-FFF2-40B4-BE49-F238E27FC236}">
                <a16:creationId xmlns:a16="http://schemas.microsoft.com/office/drawing/2014/main" id="{E3636D76-8A7A-4329-05A1-0C1479B9283C}"/>
              </a:ext>
            </a:extLst>
          </p:cNvPr>
          <p:cNvSpPr txBox="1"/>
          <p:nvPr/>
        </p:nvSpPr>
        <p:spPr>
          <a:xfrm>
            <a:off x="1728914" y="2064412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4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3" name="object 139">
            <a:extLst>
              <a:ext uri="{FF2B5EF4-FFF2-40B4-BE49-F238E27FC236}">
                <a16:creationId xmlns:a16="http://schemas.microsoft.com/office/drawing/2014/main" id="{63451F42-9E17-30F9-4577-DD627582665A}"/>
              </a:ext>
            </a:extLst>
          </p:cNvPr>
          <p:cNvSpPr txBox="1"/>
          <p:nvPr/>
        </p:nvSpPr>
        <p:spPr>
          <a:xfrm>
            <a:off x="1772445" y="2325621"/>
            <a:ext cx="1034764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sz="1056" spc="-4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lang="en-US"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s/GPU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4" name="object 140">
            <a:extLst>
              <a:ext uri="{FF2B5EF4-FFF2-40B4-BE49-F238E27FC236}">
                <a16:creationId xmlns:a16="http://schemas.microsoft.com/office/drawing/2014/main" id="{BFCAE9D6-C4F8-B59E-1614-A2A1A4E1B815}"/>
              </a:ext>
            </a:extLst>
          </p:cNvPr>
          <p:cNvSpPr txBox="1"/>
          <p:nvPr/>
        </p:nvSpPr>
        <p:spPr>
          <a:xfrm>
            <a:off x="2893807" y="2310405"/>
            <a:ext cx="68957" cy="191009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5" name="object 141">
            <a:extLst>
              <a:ext uri="{FF2B5EF4-FFF2-40B4-BE49-F238E27FC236}">
                <a16:creationId xmlns:a16="http://schemas.microsoft.com/office/drawing/2014/main" id="{BE87ADF0-0E2A-963A-1726-AE05766E4BC0}"/>
              </a:ext>
            </a:extLst>
          </p:cNvPr>
          <p:cNvSpPr txBox="1"/>
          <p:nvPr/>
        </p:nvSpPr>
        <p:spPr>
          <a:xfrm>
            <a:off x="2962580" y="2310405"/>
            <a:ext cx="68957" cy="191009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36" name="object 142">
            <a:extLst>
              <a:ext uri="{FF2B5EF4-FFF2-40B4-BE49-F238E27FC236}">
                <a16:creationId xmlns:a16="http://schemas.microsoft.com/office/drawing/2014/main" id="{786EBF31-635F-AF1F-28A8-6CA1CB6F6F49}"/>
              </a:ext>
            </a:extLst>
          </p:cNvPr>
          <p:cNvGraphicFramePr>
            <a:graphicFrameLocks noGrp="1"/>
          </p:cNvGraphicFramePr>
          <p:nvPr/>
        </p:nvGraphicFramePr>
        <p:xfrm>
          <a:off x="3027843" y="2043571"/>
          <a:ext cx="440319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7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1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02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" name="object 143">
            <a:extLst>
              <a:ext uri="{FF2B5EF4-FFF2-40B4-BE49-F238E27FC236}">
                <a16:creationId xmlns:a16="http://schemas.microsoft.com/office/drawing/2014/main" id="{B46120CD-EC52-7A5F-1DE9-AF88FEF3B163}"/>
              </a:ext>
            </a:extLst>
          </p:cNvPr>
          <p:cNvGraphicFramePr>
            <a:graphicFrameLocks noGrp="1"/>
          </p:cNvGraphicFramePr>
          <p:nvPr/>
        </p:nvGraphicFramePr>
        <p:xfrm>
          <a:off x="7427150" y="2306962"/>
          <a:ext cx="10994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" name="文本框 304">
            <a:extLst>
              <a:ext uri="{FF2B5EF4-FFF2-40B4-BE49-F238E27FC236}">
                <a16:creationId xmlns:a16="http://schemas.microsoft.com/office/drawing/2014/main" id="{A31960BA-4773-9A43-61F3-F7E37B262E9A}"/>
              </a:ext>
            </a:extLst>
          </p:cNvPr>
          <p:cNvSpPr txBox="1"/>
          <p:nvPr/>
        </p:nvSpPr>
        <p:spPr>
          <a:xfrm>
            <a:off x="10243549" y="2144299"/>
            <a:ext cx="1240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17DE9C5-7E0D-27ED-A392-533C890B3B0B}"/>
              </a:ext>
            </a:extLst>
          </p:cNvPr>
          <p:cNvSpPr txBox="1"/>
          <p:nvPr/>
        </p:nvSpPr>
        <p:spPr>
          <a:xfrm>
            <a:off x="9631130" y="2325621"/>
            <a:ext cx="193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B44F56E-F3F6-766A-AD22-FFCA54B37AA7}"/>
              </a:ext>
            </a:extLst>
          </p:cNvPr>
          <p:cNvSpPr txBox="1"/>
          <p:nvPr/>
        </p:nvSpPr>
        <p:spPr>
          <a:xfrm>
            <a:off x="9946691" y="2528497"/>
            <a:ext cx="1370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cxnSp>
        <p:nvCxnSpPr>
          <p:cNvPr id="310" name="直接箭头连接符 98">
            <a:extLst>
              <a:ext uri="{FF2B5EF4-FFF2-40B4-BE49-F238E27FC236}">
                <a16:creationId xmlns:a16="http://schemas.microsoft.com/office/drawing/2014/main" id="{89F99E8F-2777-ABC7-406D-29B69A80FA3E}"/>
              </a:ext>
            </a:extLst>
          </p:cNvPr>
          <p:cNvCxnSpPr>
            <a:cxnSpLocks/>
          </p:cNvCxnSpPr>
          <p:nvPr/>
        </p:nvCxnSpPr>
        <p:spPr>
          <a:xfrm flipV="1">
            <a:off x="2890591" y="2578964"/>
            <a:ext cx="5693379" cy="118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3">
            <a:extLst>
              <a:ext uri="{FF2B5EF4-FFF2-40B4-BE49-F238E27FC236}">
                <a16:creationId xmlns:a16="http://schemas.microsoft.com/office/drawing/2014/main" id="{80B13AC1-3E45-F995-5471-D86892BA7647}"/>
              </a:ext>
            </a:extLst>
          </p:cNvPr>
          <p:cNvCxnSpPr>
            <a:cxnSpLocks/>
          </p:cNvCxnSpPr>
          <p:nvPr/>
        </p:nvCxnSpPr>
        <p:spPr>
          <a:xfrm flipV="1">
            <a:off x="2896138" y="1955436"/>
            <a:ext cx="0" cy="6353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bject 138">
            <a:extLst>
              <a:ext uri="{FF2B5EF4-FFF2-40B4-BE49-F238E27FC236}">
                <a16:creationId xmlns:a16="http://schemas.microsoft.com/office/drawing/2014/main" id="{B21BC7B9-1E1A-30C9-53FB-108D2EE9B412}"/>
              </a:ext>
            </a:extLst>
          </p:cNvPr>
          <p:cNvSpPr txBox="1"/>
          <p:nvPr/>
        </p:nvSpPr>
        <p:spPr>
          <a:xfrm>
            <a:off x="4676740" y="2593898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lang="en-US"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Execution order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AE254A-847E-F7EC-202A-977ED90894F9}"/>
              </a:ext>
            </a:extLst>
          </p:cNvPr>
          <p:cNvSpPr txBox="1"/>
          <p:nvPr/>
        </p:nvSpPr>
        <p:spPr>
          <a:xfrm>
            <a:off x="1553375" y="2905780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Measure the latency of operation</a:t>
            </a:r>
            <a:endParaRPr lang="en-US" altLang="zh-CN" sz="2800" spc="-5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841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B3F2D0-2896-2095-7E97-6CF7D3E8F1FD}"/>
              </a:ext>
            </a:extLst>
          </p:cNvPr>
          <p:cNvSpPr txBox="1"/>
          <p:nvPr/>
        </p:nvSpPr>
        <p:spPr>
          <a:xfrm>
            <a:off x="1206262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4C67F3-08A2-FB3C-9B24-67C0030BE857}"/>
              </a:ext>
            </a:extLst>
          </p:cNvPr>
          <p:cNvSpPr txBox="1"/>
          <p:nvPr/>
        </p:nvSpPr>
        <p:spPr>
          <a:xfrm>
            <a:off x="1140940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E88958C-8069-C7FD-A2AF-BD4EF4B5DCCB}"/>
              </a:ext>
            </a:extLst>
          </p:cNvPr>
          <p:cNvSpPr txBox="1"/>
          <p:nvPr/>
        </p:nvSpPr>
        <p:spPr>
          <a:xfrm>
            <a:off x="1415897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7F2223E-C1E6-012C-A18E-27650626E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9212"/>
              </p:ext>
            </p:extLst>
          </p:nvPr>
        </p:nvGraphicFramePr>
        <p:xfrm>
          <a:off x="1137498" y="3496491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0">
            <a:extLst>
              <a:ext uri="{FF2B5EF4-FFF2-40B4-BE49-F238E27FC236}">
                <a16:creationId xmlns:a16="http://schemas.microsoft.com/office/drawing/2014/main" id="{8722E354-B790-D99D-B5BA-FBE4974526D1}"/>
              </a:ext>
            </a:extLst>
          </p:cNvPr>
          <p:cNvSpPr txBox="1"/>
          <p:nvPr/>
        </p:nvSpPr>
        <p:spPr>
          <a:xfrm>
            <a:off x="1553375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A85673-BBD8-B208-6246-8837DB511B0F}"/>
              </a:ext>
            </a:extLst>
          </p:cNvPr>
          <p:cNvSpPr txBox="1"/>
          <p:nvPr/>
        </p:nvSpPr>
        <p:spPr>
          <a:xfrm>
            <a:off x="1690854" y="3236542"/>
            <a:ext cx="481263" cy="192460"/>
          </a:xfrm>
          <a:prstGeom prst="rect">
            <a:avLst/>
          </a:pr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325E688-5FE4-AA92-0C92-A9099F71B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32831"/>
              </p:ext>
            </p:extLst>
          </p:nvPr>
        </p:nvGraphicFramePr>
        <p:xfrm>
          <a:off x="1137498" y="2969777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4">
            <a:extLst>
              <a:ext uri="{FF2B5EF4-FFF2-40B4-BE49-F238E27FC236}">
                <a16:creationId xmlns:a16="http://schemas.microsoft.com/office/drawing/2014/main" id="{6F45F567-4760-75FC-BD83-AD1F489A5AE2}"/>
              </a:ext>
            </a:extLst>
          </p:cNvPr>
          <p:cNvSpPr txBox="1"/>
          <p:nvPr/>
        </p:nvSpPr>
        <p:spPr>
          <a:xfrm>
            <a:off x="1996763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1676EA7-AC26-7459-0F1A-C1AAACE769F2}"/>
              </a:ext>
            </a:extLst>
          </p:cNvPr>
          <p:cNvSpPr txBox="1"/>
          <p:nvPr/>
        </p:nvSpPr>
        <p:spPr>
          <a:xfrm>
            <a:off x="3144708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B682CC0-F054-C33D-E9F9-3D93D948E2A3}"/>
              </a:ext>
            </a:extLst>
          </p:cNvPr>
          <p:cNvSpPr txBox="1"/>
          <p:nvPr/>
        </p:nvSpPr>
        <p:spPr>
          <a:xfrm>
            <a:off x="312875" y="2985518"/>
            <a:ext cx="817615" cy="965560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845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78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3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8CBBEF36-85AE-EF35-5BAE-DFA50AC7D3B2}"/>
              </a:ext>
            </a:extLst>
          </p:cNvPr>
          <p:cNvSpPr txBox="1"/>
          <p:nvPr/>
        </p:nvSpPr>
        <p:spPr>
          <a:xfrm>
            <a:off x="2546677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095661D-761F-D221-A81B-B5BC121BE748}"/>
              </a:ext>
            </a:extLst>
          </p:cNvPr>
          <p:cNvSpPr txBox="1"/>
          <p:nvPr/>
        </p:nvSpPr>
        <p:spPr>
          <a:xfrm>
            <a:off x="2821634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7368587-B2AC-CB0E-135B-368278C10D3B}"/>
              </a:ext>
            </a:extLst>
          </p:cNvPr>
          <p:cNvSpPr txBox="1"/>
          <p:nvPr/>
        </p:nvSpPr>
        <p:spPr>
          <a:xfrm>
            <a:off x="3113758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94" name="object 94">
            <a:extLst>
              <a:ext uri="{FF2B5EF4-FFF2-40B4-BE49-F238E27FC236}">
                <a16:creationId xmlns:a16="http://schemas.microsoft.com/office/drawing/2014/main" id="{2F50929D-A4D0-4070-094D-BF38A4DF0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57951"/>
              </p:ext>
            </p:extLst>
          </p:nvPr>
        </p:nvGraphicFramePr>
        <p:xfrm>
          <a:off x="1137498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" name="object 112">
            <a:extLst>
              <a:ext uri="{FF2B5EF4-FFF2-40B4-BE49-F238E27FC236}">
                <a16:creationId xmlns:a16="http://schemas.microsoft.com/office/drawing/2014/main" id="{AC98A41E-EEC1-AF2F-BE2E-1A8CCD0606D0}"/>
              </a:ext>
            </a:extLst>
          </p:cNvPr>
          <p:cNvSpPr/>
          <p:nvPr/>
        </p:nvSpPr>
        <p:spPr>
          <a:xfrm>
            <a:off x="11351576" y="2224852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FE63397A-8541-B39D-4919-C7D695766C2C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0994527D-1F1D-A49F-14FB-9B634B355B1B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50FA8CA6-412A-BAC6-3839-37610365DC72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279EEA2F-0C25-CF11-DDFB-5901F2E322D4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9">
            <a:extLst>
              <a:ext uri="{FF2B5EF4-FFF2-40B4-BE49-F238E27FC236}">
                <a16:creationId xmlns:a16="http://schemas.microsoft.com/office/drawing/2014/main" id="{3E0A1988-BD50-D247-F93A-5CEDEADE98B2}"/>
              </a:ext>
            </a:extLst>
          </p:cNvPr>
          <p:cNvSpPr txBox="1"/>
          <p:nvPr/>
        </p:nvSpPr>
        <p:spPr>
          <a:xfrm>
            <a:off x="1965810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17" name="object 120">
            <a:extLst>
              <a:ext uri="{FF2B5EF4-FFF2-40B4-BE49-F238E27FC236}">
                <a16:creationId xmlns:a16="http://schemas.microsoft.com/office/drawing/2014/main" id="{E38D6F40-B618-9A00-7D07-ED6BFBDA7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15121"/>
              </p:ext>
            </p:extLst>
          </p:nvPr>
        </p:nvGraphicFramePr>
        <p:xfrm>
          <a:off x="2512282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" name="object 132">
            <a:extLst>
              <a:ext uri="{FF2B5EF4-FFF2-40B4-BE49-F238E27FC236}">
                <a16:creationId xmlns:a16="http://schemas.microsoft.com/office/drawing/2014/main" id="{9EEE5059-B7B7-6E43-3D2C-8F470585DF78}"/>
              </a:ext>
            </a:extLst>
          </p:cNvPr>
          <p:cNvSpPr/>
          <p:nvPr/>
        </p:nvSpPr>
        <p:spPr>
          <a:xfrm>
            <a:off x="1553375" y="1858699"/>
            <a:ext cx="7114895" cy="895395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134">
            <a:extLst>
              <a:ext uri="{FF2B5EF4-FFF2-40B4-BE49-F238E27FC236}">
                <a16:creationId xmlns:a16="http://schemas.microsoft.com/office/drawing/2014/main" id="{27164216-B681-6ACE-8A15-B9BC4EB0A3EA}"/>
              </a:ext>
            </a:extLst>
          </p:cNvPr>
          <p:cNvSpPr/>
          <p:nvPr/>
        </p:nvSpPr>
        <p:spPr>
          <a:xfrm>
            <a:off x="2378492" y="2752786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5">
                <a:moveTo>
                  <a:pt x="78964" y="0"/>
                </a:moveTo>
                <a:lnTo>
                  <a:pt x="279615" y="0"/>
                </a:lnTo>
                <a:lnTo>
                  <a:pt x="279615" y="111827"/>
                </a:lnTo>
                <a:lnTo>
                  <a:pt x="279615" y="114475"/>
                </a:lnTo>
                <a:lnTo>
                  <a:pt x="358670" y="114475"/>
                </a:lnTo>
                <a:lnTo>
                  <a:pt x="179289" y="223655"/>
                </a:lnTo>
                <a:lnTo>
                  <a:pt x="0" y="114475"/>
                </a:lnTo>
                <a:lnTo>
                  <a:pt x="78964" y="114475"/>
                </a:lnTo>
                <a:lnTo>
                  <a:pt x="78964" y="111827"/>
                </a:lnTo>
                <a:lnTo>
                  <a:pt x="789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endParaRPr sz="1056" b="1" spc="8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object 138">
            <a:extLst>
              <a:ext uri="{FF2B5EF4-FFF2-40B4-BE49-F238E27FC236}">
                <a16:creationId xmlns:a16="http://schemas.microsoft.com/office/drawing/2014/main" id="{E3636D76-8A7A-4329-05A1-0C1479B9283C}"/>
              </a:ext>
            </a:extLst>
          </p:cNvPr>
          <p:cNvSpPr txBox="1"/>
          <p:nvPr/>
        </p:nvSpPr>
        <p:spPr>
          <a:xfrm>
            <a:off x="1728914" y="2064412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4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3" name="object 139">
            <a:extLst>
              <a:ext uri="{FF2B5EF4-FFF2-40B4-BE49-F238E27FC236}">
                <a16:creationId xmlns:a16="http://schemas.microsoft.com/office/drawing/2014/main" id="{63451F42-9E17-30F9-4577-DD627582665A}"/>
              </a:ext>
            </a:extLst>
          </p:cNvPr>
          <p:cNvSpPr txBox="1"/>
          <p:nvPr/>
        </p:nvSpPr>
        <p:spPr>
          <a:xfrm>
            <a:off x="1772445" y="2325621"/>
            <a:ext cx="1034764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sz="1056" spc="-4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lang="en-US"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s/GPU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4" name="object 140">
            <a:extLst>
              <a:ext uri="{FF2B5EF4-FFF2-40B4-BE49-F238E27FC236}">
                <a16:creationId xmlns:a16="http://schemas.microsoft.com/office/drawing/2014/main" id="{BFCAE9D6-C4F8-B59E-1614-A2A1A4E1B815}"/>
              </a:ext>
            </a:extLst>
          </p:cNvPr>
          <p:cNvSpPr txBox="1"/>
          <p:nvPr/>
        </p:nvSpPr>
        <p:spPr>
          <a:xfrm>
            <a:off x="2893807" y="2310405"/>
            <a:ext cx="68957" cy="191009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5" name="object 141">
            <a:extLst>
              <a:ext uri="{FF2B5EF4-FFF2-40B4-BE49-F238E27FC236}">
                <a16:creationId xmlns:a16="http://schemas.microsoft.com/office/drawing/2014/main" id="{BE87ADF0-0E2A-963A-1726-AE05766E4BC0}"/>
              </a:ext>
            </a:extLst>
          </p:cNvPr>
          <p:cNvSpPr txBox="1"/>
          <p:nvPr/>
        </p:nvSpPr>
        <p:spPr>
          <a:xfrm>
            <a:off x="2962580" y="2310405"/>
            <a:ext cx="68957" cy="191009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36" name="object 142">
            <a:extLst>
              <a:ext uri="{FF2B5EF4-FFF2-40B4-BE49-F238E27FC236}">
                <a16:creationId xmlns:a16="http://schemas.microsoft.com/office/drawing/2014/main" id="{786EBF31-635F-AF1F-28A8-6CA1CB6F6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24882"/>
              </p:ext>
            </p:extLst>
          </p:nvPr>
        </p:nvGraphicFramePr>
        <p:xfrm>
          <a:off x="3027843" y="2043571"/>
          <a:ext cx="440319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7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1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02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" name="object 143">
            <a:extLst>
              <a:ext uri="{FF2B5EF4-FFF2-40B4-BE49-F238E27FC236}">
                <a16:creationId xmlns:a16="http://schemas.microsoft.com/office/drawing/2014/main" id="{B46120CD-EC52-7A5F-1DE9-AF88FEF3B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8098"/>
              </p:ext>
            </p:extLst>
          </p:nvPr>
        </p:nvGraphicFramePr>
        <p:xfrm>
          <a:off x="7427150" y="2306962"/>
          <a:ext cx="10994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" name="object 47">
            <a:extLst>
              <a:ext uri="{FF2B5EF4-FFF2-40B4-BE49-F238E27FC236}">
                <a16:creationId xmlns:a16="http://schemas.microsoft.com/office/drawing/2014/main" id="{DA7927D5-2B7A-F4E1-8370-CFADC6868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239416"/>
              </p:ext>
            </p:extLst>
          </p:nvPr>
        </p:nvGraphicFramePr>
        <p:xfrm>
          <a:off x="1130490" y="3779702"/>
          <a:ext cx="824611" cy="195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824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" name="文本框 304">
            <a:extLst>
              <a:ext uri="{FF2B5EF4-FFF2-40B4-BE49-F238E27FC236}">
                <a16:creationId xmlns:a16="http://schemas.microsoft.com/office/drawing/2014/main" id="{A31960BA-4773-9A43-61F3-F7E37B262E9A}"/>
              </a:ext>
            </a:extLst>
          </p:cNvPr>
          <p:cNvSpPr txBox="1"/>
          <p:nvPr/>
        </p:nvSpPr>
        <p:spPr>
          <a:xfrm>
            <a:off x="10243549" y="2144299"/>
            <a:ext cx="1240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17DE9C5-7E0D-27ED-A392-533C890B3B0B}"/>
              </a:ext>
            </a:extLst>
          </p:cNvPr>
          <p:cNvSpPr txBox="1"/>
          <p:nvPr/>
        </p:nvSpPr>
        <p:spPr>
          <a:xfrm>
            <a:off x="9631130" y="2325621"/>
            <a:ext cx="193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B44F56E-F3F6-766A-AD22-FFCA54B37AA7}"/>
              </a:ext>
            </a:extLst>
          </p:cNvPr>
          <p:cNvSpPr txBox="1"/>
          <p:nvPr/>
        </p:nvSpPr>
        <p:spPr>
          <a:xfrm>
            <a:off x="9946691" y="2528497"/>
            <a:ext cx="1370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5C47E97-0D39-34F3-5C3C-BAC63E3F20A9}"/>
              </a:ext>
            </a:extLst>
          </p:cNvPr>
          <p:cNvSpPr txBox="1"/>
          <p:nvPr/>
        </p:nvSpPr>
        <p:spPr>
          <a:xfrm>
            <a:off x="-53119" y="3963345"/>
            <a:ext cx="1226811" cy="326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lang="en-US" altLang="zh-CN" sz="1060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lang="en-US" altLang="zh-CN" sz="1060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06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cores/ GPU</a:t>
            </a:r>
          </a:p>
        </p:txBody>
      </p:sp>
      <p:cxnSp>
        <p:nvCxnSpPr>
          <p:cNvPr id="310" name="直接箭头连接符 98">
            <a:extLst>
              <a:ext uri="{FF2B5EF4-FFF2-40B4-BE49-F238E27FC236}">
                <a16:creationId xmlns:a16="http://schemas.microsoft.com/office/drawing/2014/main" id="{89F99E8F-2777-ABC7-406D-29B69A80FA3E}"/>
              </a:ext>
            </a:extLst>
          </p:cNvPr>
          <p:cNvCxnSpPr>
            <a:cxnSpLocks/>
          </p:cNvCxnSpPr>
          <p:nvPr/>
        </p:nvCxnSpPr>
        <p:spPr>
          <a:xfrm flipV="1">
            <a:off x="2890591" y="2578964"/>
            <a:ext cx="5693379" cy="118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3">
            <a:extLst>
              <a:ext uri="{FF2B5EF4-FFF2-40B4-BE49-F238E27FC236}">
                <a16:creationId xmlns:a16="http://schemas.microsoft.com/office/drawing/2014/main" id="{80B13AC1-3E45-F995-5471-D86892BA7647}"/>
              </a:ext>
            </a:extLst>
          </p:cNvPr>
          <p:cNvCxnSpPr>
            <a:cxnSpLocks/>
          </p:cNvCxnSpPr>
          <p:nvPr/>
        </p:nvCxnSpPr>
        <p:spPr>
          <a:xfrm flipV="1">
            <a:off x="2896138" y="1955436"/>
            <a:ext cx="0" cy="6353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bject 138">
            <a:extLst>
              <a:ext uri="{FF2B5EF4-FFF2-40B4-BE49-F238E27FC236}">
                <a16:creationId xmlns:a16="http://schemas.microsoft.com/office/drawing/2014/main" id="{B21BC7B9-1E1A-30C9-53FB-108D2EE9B412}"/>
              </a:ext>
            </a:extLst>
          </p:cNvPr>
          <p:cNvSpPr txBox="1"/>
          <p:nvPr/>
        </p:nvSpPr>
        <p:spPr>
          <a:xfrm>
            <a:off x="4676740" y="2593898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lang="en-US"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Execution order</a:t>
            </a:r>
          </a:p>
        </p:txBody>
      </p:sp>
      <p:sp>
        <p:nvSpPr>
          <p:cNvPr id="317" name="object 132">
            <a:extLst>
              <a:ext uri="{FF2B5EF4-FFF2-40B4-BE49-F238E27FC236}">
                <a16:creationId xmlns:a16="http://schemas.microsoft.com/office/drawing/2014/main" id="{0F2E7A3C-6718-B16F-7C7B-FC9A6C028E0B}"/>
              </a:ext>
            </a:extLst>
          </p:cNvPr>
          <p:cNvSpPr/>
          <p:nvPr/>
        </p:nvSpPr>
        <p:spPr>
          <a:xfrm>
            <a:off x="1081533" y="2935627"/>
            <a:ext cx="2298871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5860FEFD-2581-1B8F-C3F9-AD6EFFD34273}"/>
              </a:ext>
            </a:extLst>
          </p:cNvPr>
          <p:cNvSpPr txBox="1"/>
          <p:nvPr/>
        </p:nvSpPr>
        <p:spPr>
          <a:xfrm>
            <a:off x="1081533" y="4555626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Init the kernel scheduling plan</a:t>
            </a:r>
          </a:p>
        </p:txBody>
      </p:sp>
    </p:spTree>
    <p:extLst>
      <p:ext uri="{BB962C8B-B14F-4D97-AF65-F5344CB8AC3E}">
        <p14:creationId xmlns:p14="http://schemas.microsoft.com/office/powerpoint/2010/main" val="2310964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B3F2D0-2896-2095-7E97-6CF7D3E8F1FD}"/>
              </a:ext>
            </a:extLst>
          </p:cNvPr>
          <p:cNvSpPr txBox="1"/>
          <p:nvPr/>
        </p:nvSpPr>
        <p:spPr>
          <a:xfrm>
            <a:off x="1206262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4C67F3-08A2-FB3C-9B24-67C0030BE857}"/>
              </a:ext>
            </a:extLst>
          </p:cNvPr>
          <p:cNvSpPr txBox="1"/>
          <p:nvPr/>
        </p:nvSpPr>
        <p:spPr>
          <a:xfrm>
            <a:off x="1140940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E88958C-8069-C7FD-A2AF-BD4EF4B5DCCB}"/>
              </a:ext>
            </a:extLst>
          </p:cNvPr>
          <p:cNvSpPr txBox="1"/>
          <p:nvPr/>
        </p:nvSpPr>
        <p:spPr>
          <a:xfrm>
            <a:off x="1415897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7F2223E-C1E6-012C-A18E-27650626E5D0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3496491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0">
            <a:extLst>
              <a:ext uri="{FF2B5EF4-FFF2-40B4-BE49-F238E27FC236}">
                <a16:creationId xmlns:a16="http://schemas.microsoft.com/office/drawing/2014/main" id="{8722E354-B790-D99D-B5BA-FBE4974526D1}"/>
              </a:ext>
            </a:extLst>
          </p:cNvPr>
          <p:cNvSpPr txBox="1"/>
          <p:nvPr/>
        </p:nvSpPr>
        <p:spPr>
          <a:xfrm>
            <a:off x="1553375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A85673-BBD8-B208-6246-8837DB511B0F}"/>
              </a:ext>
            </a:extLst>
          </p:cNvPr>
          <p:cNvSpPr txBox="1"/>
          <p:nvPr/>
        </p:nvSpPr>
        <p:spPr>
          <a:xfrm>
            <a:off x="1690854" y="3236542"/>
            <a:ext cx="481263" cy="192460"/>
          </a:xfrm>
          <a:prstGeom prst="rect">
            <a:avLst/>
          </a:pr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325E688-5FE4-AA92-0C92-A9099F71B66B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2969777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4">
            <a:extLst>
              <a:ext uri="{FF2B5EF4-FFF2-40B4-BE49-F238E27FC236}">
                <a16:creationId xmlns:a16="http://schemas.microsoft.com/office/drawing/2014/main" id="{6F45F567-4760-75FC-BD83-AD1F489A5AE2}"/>
              </a:ext>
            </a:extLst>
          </p:cNvPr>
          <p:cNvSpPr txBox="1"/>
          <p:nvPr/>
        </p:nvSpPr>
        <p:spPr>
          <a:xfrm>
            <a:off x="1996763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1676EA7-AC26-7459-0F1A-C1AAACE769F2}"/>
              </a:ext>
            </a:extLst>
          </p:cNvPr>
          <p:cNvSpPr txBox="1"/>
          <p:nvPr/>
        </p:nvSpPr>
        <p:spPr>
          <a:xfrm>
            <a:off x="3144708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B682CC0-F054-C33D-E9F9-3D93D948E2A3}"/>
              </a:ext>
            </a:extLst>
          </p:cNvPr>
          <p:cNvSpPr txBox="1"/>
          <p:nvPr/>
        </p:nvSpPr>
        <p:spPr>
          <a:xfrm>
            <a:off x="312875" y="2985518"/>
            <a:ext cx="817615" cy="965560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845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78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3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F97E853-EA22-432A-E39F-E08848A21CF5}"/>
              </a:ext>
            </a:extLst>
          </p:cNvPr>
          <p:cNvSpPr txBox="1"/>
          <p:nvPr/>
        </p:nvSpPr>
        <p:spPr>
          <a:xfrm>
            <a:off x="4440421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02E5FDE-9FA5-2ACD-EF7E-1A717D100B20}"/>
              </a:ext>
            </a:extLst>
          </p:cNvPr>
          <p:cNvSpPr txBox="1"/>
          <p:nvPr/>
        </p:nvSpPr>
        <p:spPr>
          <a:xfrm>
            <a:off x="4715378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1C1E878-442A-B21C-53C2-7FAC47E1498C}"/>
              </a:ext>
            </a:extLst>
          </p:cNvPr>
          <p:cNvSpPr txBox="1"/>
          <p:nvPr/>
        </p:nvSpPr>
        <p:spPr>
          <a:xfrm>
            <a:off x="4440421" y="2973220"/>
            <a:ext cx="618698" cy="187625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4901" rIns="0" bIns="0" rtlCol="0">
            <a:spAutoFit/>
          </a:bodyPr>
          <a:lstStyle/>
          <a:p>
            <a:pPr marR="958" algn="ctr">
              <a:spcBef>
                <a:spcPts val="196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EFD51DF-ABC1-85D9-234A-531CF553D48D}"/>
              </a:ext>
            </a:extLst>
          </p:cNvPr>
          <p:cNvSpPr txBox="1"/>
          <p:nvPr/>
        </p:nvSpPr>
        <p:spPr>
          <a:xfrm>
            <a:off x="5059109" y="2973220"/>
            <a:ext cx="206392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5</a:t>
            </a:r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272C586-D3E6-B51A-B0E5-CF288F79F7B5}"/>
              </a:ext>
            </a:extLst>
          </p:cNvPr>
          <p:cNvSpPr txBox="1"/>
          <p:nvPr/>
        </p:nvSpPr>
        <p:spPr>
          <a:xfrm>
            <a:off x="4852856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3CF93AA-FC8C-7A6F-9EA1-F566E8129FD6}"/>
              </a:ext>
            </a:extLst>
          </p:cNvPr>
          <p:cNvSpPr txBox="1"/>
          <p:nvPr/>
        </p:nvSpPr>
        <p:spPr>
          <a:xfrm>
            <a:off x="4990335" y="3236542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3384E09-3E14-7CB9-AB23-A8A5B6DC096B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496491"/>
          <a:ext cx="16501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7">
            <a:extLst>
              <a:ext uri="{FF2B5EF4-FFF2-40B4-BE49-F238E27FC236}">
                <a16:creationId xmlns:a16="http://schemas.microsoft.com/office/drawing/2014/main" id="{2806E39F-751A-709F-CDA8-6321DA5E0908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9" y="186775"/>
                </a:lnTo>
                <a:lnTo>
                  <a:pt x="543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9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2B427D0-7408-1502-5EA4-FD820090F61F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587" y="282536"/>
                </a:lnTo>
                <a:lnTo>
                  <a:pt x="119039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A72FDFB-F242-E5F7-5182-D403AC93C797}"/>
              </a:ext>
            </a:extLst>
          </p:cNvPr>
          <p:cNvSpPr/>
          <p:nvPr/>
        </p:nvSpPr>
        <p:spPr>
          <a:xfrm>
            <a:off x="1920236" y="3280463"/>
            <a:ext cx="712557" cy="351490"/>
          </a:xfrm>
          <a:custGeom>
            <a:avLst/>
            <a:gdLst/>
            <a:ahLst/>
            <a:cxnLst/>
            <a:rect l="l" t="t" r="r" b="b"/>
            <a:pathLst>
              <a:path w="944880" h="466089">
                <a:moveTo>
                  <a:pt x="944647" y="0"/>
                </a:moveTo>
                <a:lnTo>
                  <a:pt x="925042" y="56167"/>
                </a:lnTo>
                <a:lnTo>
                  <a:pt x="902702" y="108260"/>
                </a:lnTo>
                <a:lnTo>
                  <a:pt x="877630" y="156277"/>
                </a:lnTo>
                <a:lnTo>
                  <a:pt x="849825" y="200220"/>
                </a:lnTo>
                <a:lnTo>
                  <a:pt x="819286" y="240087"/>
                </a:lnTo>
                <a:lnTo>
                  <a:pt x="786014" y="275879"/>
                </a:lnTo>
                <a:lnTo>
                  <a:pt x="750009" y="307596"/>
                </a:lnTo>
                <a:lnTo>
                  <a:pt x="711271" y="335238"/>
                </a:lnTo>
                <a:lnTo>
                  <a:pt x="669800" y="358805"/>
                </a:lnTo>
                <a:lnTo>
                  <a:pt x="625596" y="378297"/>
                </a:lnTo>
                <a:lnTo>
                  <a:pt x="589536" y="391220"/>
                </a:lnTo>
                <a:lnTo>
                  <a:pt x="551466" y="403110"/>
                </a:lnTo>
                <a:lnTo>
                  <a:pt x="511385" y="413966"/>
                </a:lnTo>
                <a:lnTo>
                  <a:pt x="469294" y="423787"/>
                </a:lnTo>
                <a:lnTo>
                  <a:pt x="425192" y="432575"/>
                </a:lnTo>
                <a:lnTo>
                  <a:pt x="379080" y="440329"/>
                </a:lnTo>
                <a:lnTo>
                  <a:pt x="330957" y="447050"/>
                </a:lnTo>
                <a:lnTo>
                  <a:pt x="280824" y="452736"/>
                </a:lnTo>
                <a:lnTo>
                  <a:pt x="228680" y="457388"/>
                </a:lnTo>
                <a:lnTo>
                  <a:pt x="174525" y="461007"/>
                </a:lnTo>
                <a:lnTo>
                  <a:pt x="118361" y="463592"/>
                </a:lnTo>
                <a:lnTo>
                  <a:pt x="60185" y="465142"/>
                </a:lnTo>
                <a:lnTo>
                  <a:pt x="0" y="465659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418AE79C-648E-06F3-8902-1F6CD95DE6C4}"/>
              </a:ext>
            </a:extLst>
          </p:cNvPr>
          <p:cNvSpPr txBox="1"/>
          <p:nvPr/>
        </p:nvSpPr>
        <p:spPr>
          <a:xfrm>
            <a:off x="7602424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AE35FA3D-3391-EB2F-A5AF-AAE8511C6F16}"/>
              </a:ext>
            </a:extLst>
          </p:cNvPr>
          <p:cNvSpPr txBox="1"/>
          <p:nvPr/>
        </p:nvSpPr>
        <p:spPr>
          <a:xfrm>
            <a:off x="7877380" y="3236542"/>
            <a:ext cx="137914" cy="192460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94595D71-C792-6B28-6B8C-015A0628519A}"/>
              </a:ext>
            </a:extLst>
          </p:cNvPr>
          <p:cNvSpPr txBox="1"/>
          <p:nvPr/>
        </p:nvSpPr>
        <p:spPr>
          <a:xfrm>
            <a:off x="8014858" y="3236542"/>
            <a:ext cx="137914" cy="192460"/>
          </a:xfrm>
          <a:prstGeom prst="rect">
            <a:avLst/>
          </a:prstGeom>
          <a:ln w="9129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DD2C94-FC33-B8B3-20C7-1F3DA18963AA}"/>
              </a:ext>
            </a:extLst>
          </p:cNvPr>
          <p:cNvSpPr txBox="1"/>
          <p:nvPr/>
        </p:nvSpPr>
        <p:spPr>
          <a:xfrm>
            <a:off x="10289298" y="3499933"/>
            <a:ext cx="618698" cy="19052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B90381A-699F-4707-2B3E-3676C0AB985C}"/>
              </a:ext>
            </a:extLst>
          </p:cNvPr>
          <p:cNvSpPr txBox="1"/>
          <p:nvPr/>
        </p:nvSpPr>
        <p:spPr>
          <a:xfrm>
            <a:off x="10907985" y="3499933"/>
            <a:ext cx="550220" cy="19052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8CBBEF36-85AE-EF35-5BAE-DFA50AC7D3B2}"/>
              </a:ext>
            </a:extLst>
          </p:cNvPr>
          <p:cNvSpPr txBox="1"/>
          <p:nvPr/>
        </p:nvSpPr>
        <p:spPr>
          <a:xfrm>
            <a:off x="2546677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095661D-761F-D221-A81B-B5BC121BE748}"/>
              </a:ext>
            </a:extLst>
          </p:cNvPr>
          <p:cNvSpPr txBox="1"/>
          <p:nvPr/>
        </p:nvSpPr>
        <p:spPr>
          <a:xfrm>
            <a:off x="2821634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0007D2F-1CEF-E260-90CF-86CC77054A4F}"/>
              </a:ext>
            </a:extLst>
          </p:cNvPr>
          <p:cNvSpPr txBox="1"/>
          <p:nvPr/>
        </p:nvSpPr>
        <p:spPr>
          <a:xfrm>
            <a:off x="5265291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882C8F0-BFD8-A57F-A4C5-75C96F4DF940}"/>
              </a:ext>
            </a:extLst>
          </p:cNvPr>
          <p:cNvGraphicFramePr>
            <a:graphicFrameLocks noGrp="1"/>
          </p:cNvGraphicFramePr>
          <p:nvPr/>
        </p:nvGraphicFramePr>
        <p:xfrm>
          <a:off x="5811763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DB9ABD6-FFD2-B8A3-9B0B-683042828C54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634CE20D-D09A-E673-CE3A-86C53AC4E124}"/>
              </a:ext>
            </a:extLst>
          </p:cNvPr>
          <p:cNvGraphicFramePr>
            <a:graphicFrameLocks noGrp="1"/>
          </p:cNvGraphicFramePr>
          <p:nvPr/>
        </p:nvGraphicFramePr>
        <p:xfrm>
          <a:off x="8423852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3BB2E1ED-686D-E17D-3F4D-B633C896D027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bject 46">
            <a:extLst>
              <a:ext uri="{FF2B5EF4-FFF2-40B4-BE49-F238E27FC236}">
                <a16:creationId xmlns:a16="http://schemas.microsoft.com/office/drawing/2014/main" id="{72DFCF25-431F-A073-B383-1EA89DFB4EEB}"/>
              </a:ext>
            </a:extLst>
          </p:cNvPr>
          <p:cNvSpPr txBox="1"/>
          <p:nvPr/>
        </p:nvSpPr>
        <p:spPr>
          <a:xfrm>
            <a:off x="925216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87FE9E7-241E-3FDA-171A-9624E05744C8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9FA82F8C-BF4B-7CAD-10B5-504F26369154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850387A7-49E0-C36E-13B4-8402CDDF2BFE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B0DE7C9C-363F-E9D2-CB66-08CDC543259F}"/>
              </a:ext>
            </a:extLst>
          </p:cNvPr>
          <p:cNvGraphicFramePr>
            <a:graphicFrameLocks noGrp="1"/>
          </p:cNvGraphicFramePr>
          <p:nvPr/>
        </p:nvGraphicFramePr>
        <p:xfrm>
          <a:off x="11110726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object 51">
            <a:extLst>
              <a:ext uri="{FF2B5EF4-FFF2-40B4-BE49-F238E27FC236}">
                <a16:creationId xmlns:a16="http://schemas.microsoft.com/office/drawing/2014/main" id="{BD9F3834-FAB1-A73A-FBDA-41FC775C6433}"/>
              </a:ext>
            </a:extLst>
          </p:cNvPr>
          <p:cNvSpPr txBox="1"/>
          <p:nvPr/>
        </p:nvSpPr>
        <p:spPr>
          <a:xfrm>
            <a:off x="11595377" y="4026647"/>
            <a:ext cx="137914" cy="192944"/>
          </a:xfrm>
          <a:prstGeom prst="rect">
            <a:avLst/>
          </a:prstGeom>
          <a:solidFill>
            <a:srgbClr val="666666"/>
          </a:solidFill>
          <a:ln w="9129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B3137C9-4FB1-DC11-BA0B-0E714A98C5EA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3">
            <a:extLst>
              <a:ext uri="{FF2B5EF4-FFF2-40B4-BE49-F238E27FC236}">
                <a16:creationId xmlns:a16="http://schemas.microsoft.com/office/drawing/2014/main" id="{CA720226-D836-8A76-C34F-93A76B88FBE9}"/>
              </a:ext>
            </a:extLst>
          </p:cNvPr>
          <p:cNvSpPr txBox="1"/>
          <p:nvPr/>
        </p:nvSpPr>
        <p:spPr>
          <a:xfrm>
            <a:off x="1173285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7368587-B2AC-CB0E-135B-368278C10D3B}"/>
              </a:ext>
            </a:extLst>
          </p:cNvPr>
          <p:cNvSpPr txBox="1"/>
          <p:nvPr/>
        </p:nvSpPr>
        <p:spPr>
          <a:xfrm>
            <a:off x="3113758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94" name="object 94">
            <a:extLst>
              <a:ext uri="{FF2B5EF4-FFF2-40B4-BE49-F238E27FC236}">
                <a16:creationId xmlns:a16="http://schemas.microsoft.com/office/drawing/2014/main" id="{2F50929D-A4D0-4070-094D-BF38A4DF0B15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object 95">
            <a:extLst>
              <a:ext uri="{FF2B5EF4-FFF2-40B4-BE49-F238E27FC236}">
                <a16:creationId xmlns:a16="http://schemas.microsoft.com/office/drawing/2014/main" id="{C00D149C-FCDB-8498-07C8-9E1E0EBB81D7}"/>
              </a:ext>
            </a:extLst>
          </p:cNvPr>
          <p:cNvSpPr/>
          <p:nvPr/>
        </p:nvSpPr>
        <p:spPr>
          <a:xfrm>
            <a:off x="1880721" y="3604092"/>
            <a:ext cx="55005" cy="55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96">
            <a:extLst>
              <a:ext uri="{FF2B5EF4-FFF2-40B4-BE49-F238E27FC236}">
                <a16:creationId xmlns:a16="http://schemas.microsoft.com/office/drawing/2014/main" id="{90D7B723-5A0D-708F-A093-A74C6B3A72C9}"/>
              </a:ext>
            </a:extLst>
          </p:cNvPr>
          <p:cNvSpPr/>
          <p:nvPr/>
        </p:nvSpPr>
        <p:spPr>
          <a:xfrm>
            <a:off x="4818504" y="3104846"/>
            <a:ext cx="1102356" cy="395546"/>
          </a:xfrm>
          <a:custGeom>
            <a:avLst/>
            <a:gdLst/>
            <a:ahLst/>
            <a:cxnLst/>
            <a:rect l="l" t="t" r="r" b="b"/>
            <a:pathLst>
              <a:path w="1461770" h="524510">
                <a:moveTo>
                  <a:pt x="0" y="523901"/>
                </a:moveTo>
                <a:lnTo>
                  <a:pt x="86968" y="523645"/>
                </a:lnTo>
                <a:lnTo>
                  <a:pt x="171266" y="522878"/>
                </a:lnTo>
                <a:lnTo>
                  <a:pt x="252894" y="521599"/>
                </a:lnTo>
                <a:lnTo>
                  <a:pt x="331851" y="519809"/>
                </a:lnTo>
                <a:lnTo>
                  <a:pt x="408138" y="517507"/>
                </a:lnTo>
                <a:lnTo>
                  <a:pt x="481754" y="514694"/>
                </a:lnTo>
                <a:lnTo>
                  <a:pt x="552699" y="511369"/>
                </a:lnTo>
                <a:lnTo>
                  <a:pt x="620974" y="507532"/>
                </a:lnTo>
                <a:lnTo>
                  <a:pt x="686579" y="503184"/>
                </a:lnTo>
                <a:lnTo>
                  <a:pt x="749513" y="498324"/>
                </a:lnTo>
                <a:lnTo>
                  <a:pt x="809776" y="492953"/>
                </a:lnTo>
                <a:lnTo>
                  <a:pt x="867369" y="487071"/>
                </a:lnTo>
                <a:lnTo>
                  <a:pt x="922291" y="480677"/>
                </a:lnTo>
                <a:lnTo>
                  <a:pt x="974543" y="473771"/>
                </a:lnTo>
                <a:lnTo>
                  <a:pt x="1024125" y="466354"/>
                </a:lnTo>
                <a:lnTo>
                  <a:pt x="1071035" y="458425"/>
                </a:lnTo>
                <a:lnTo>
                  <a:pt x="1115276" y="449984"/>
                </a:lnTo>
                <a:lnTo>
                  <a:pt x="1156845" y="441033"/>
                </a:lnTo>
                <a:lnTo>
                  <a:pt x="1195744" y="431569"/>
                </a:lnTo>
                <a:lnTo>
                  <a:pt x="1265531" y="411108"/>
                </a:lnTo>
                <a:lnTo>
                  <a:pt x="1324636" y="388600"/>
                </a:lnTo>
                <a:lnTo>
                  <a:pt x="1373058" y="364047"/>
                </a:lnTo>
                <a:lnTo>
                  <a:pt x="1410799" y="337447"/>
                </a:lnTo>
                <a:lnTo>
                  <a:pt x="1437857" y="308801"/>
                </a:lnTo>
                <a:lnTo>
                  <a:pt x="1458416" y="261996"/>
                </a:lnTo>
                <a:lnTo>
                  <a:pt x="1461295" y="232079"/>
                </a:lnTo>
                <a:lnTo>
                  <a:pt x="1459214" y="203976"/>
                </a:lnTo>
                <a:lnTo>
                  <a:pt x="1440173" y="153208"/>
                </a:lnTo>
                <a:lnTo>
                  <a:pt x="1401293" y="109693"/>
                </a:lnTo>
                <a:lnTo>
                  <a:pt x="1342573" y="73431"/>
                </a:lnTo>
                <a:lnTo>
                  <a:pt x="1305773" y="58019"/>
                </a:lnTo>
                <a:lnTo>
                  <a:pt x="1264014" y="44421"/>
                </a:lnTo>
                <a:lnTo>
                  <a:pt x="1217294" y="32636"/>
                </a:lnTo>
                <a:lnTo>
                  <a:pt x="1165615" y="22664"/>
                </a:lnTo>
                <a:lnTo>
                  <a:pt x="1108975" y="14504"/>
                </a:lnTo>
                <a:lnTo>
                  <a:pt x="1047376" y="8159"/>
                </a:lnTo>
                <a:lnTo>
                  <a:pt x="980817" y="3626"/>
                </a:lnTo>
                <a:lnTo>
                  <a:pt x="909298" y="906"/>
                </a:lnTo>
                <a:lnTo>
                  <a:pt x="832819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97">
            <a:extLst>
              <a:ext uri="{FF2B5EF4-FFF2-40B4-BE49-F238E27FC236}">
                <a16:creationId xmlns:a16="http://schemas.microsoft.com/office/drawing/2014/main" id="{8BE7374D-93AB-C3F1-D372-B4F0970F000F}"/>
              </a:ext>
            </a:extLst>
          </p:cNvPr>
          <p:cNvSpPr/>
          <p:nvPr/>
        </p:nvSpPr>
        <p:spPr>
          <a:xfrm>
            <a:off x="5407038" y="3077378"/>
            <a:ext cx="55004" cy="55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9" name="object 100">
            <a:extLst>
              <a:ext uri="{FF2B5EF4-FFF2-40B4-BE49-F238E27FC236}">
                <a16:creationId xmlns:a16="http://schemas.microsoft.com/office/drawing/2014/main" id="{FC600EAC-32BF-534A-D467-FC40172510D3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object 103">
            <a:extLst>
              <a:ext uri="{FF2B5EF4-FFF2-40B4-BE49-F238E27FC236}">
                <a16:creationId xmlns:a16="http://schemas.microsoft.com/office/drawing/2014/main" id="{F0ED0BAD-1643-7930-0737-5FB7A6FF3639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3496491"/>
          <a:ext cx="1443788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object 104">
            <a:extLst>
              <a:ext uri="{FF2B5EF4-FFF2-40B4-BE49-F238E27FC236}">
                <a16:creationId xmlns:a16="http://schemas.microsoft.com/office/drawing/2014/main" id="{4943DC48-34C3-C3B9-536C-466E3AF0E1E0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496" y="282536"/>
                </a:moveTo>
                <a:lnTo>
                  <a:pt x="118948" y="186775"/>
                </a:lnTo>
                <a:lnTo>
                  <a:pt x="452" y="186775"/>
                </a:ln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235601" y="186775"/>
                </a:lnTo>
                <a:lnTo>
                  <a:pt x="118948" y="186775"/>
                </a:lnTo>
                <a:lnTo>
                  <a:pt x="234716" y="187505"/>
                </a:lnTo>
                <a:lnTo>
                  <a:pt x="119496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05">
            <a:extLst>
              <a:ext uri="{FF2B5EF4-FFF2-40B4-BE49-F238E27FC236}">
                <a16:creationId xmlns:a16="http://schemas.microsoft.com/office/drawing/2014/main" id="{4C0204DC-F85F-FF2A-2DC4-019F5F8B3582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456" y="187505"/>
                </a:move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496" y="282536"/>
                </a:lnTo>
                <a:lnTo>
                  <a:pt x="118948" y="186775"/>
                </a:lnTo>
                <a:lnTo>
                  <a:pt x="456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06">
            <a:extLst>
              <a:ext uri="{FF2B5EF4-FFF2-40B4-BE49-F238E27FC236}">
                <a16:creationId xmlns:a16="http://schemas.microsoft.com/office/drawing/2014/main" id="{7610C62C-B7F7-590C-014A-A4A05E915DAE}"/>
              </a:ext>
            </a:extLst>
          </p:cNvPr>
          <p:cNvSpPr/>
          <p:nvPr/>
        </p:nvSpPr>
        <p:spPr>
          <a:xfrm>
            <a:off x="7645451" y="3324316"/>
            <a:ext cx="1696153" cy="175745"/>
          </a:xfrm>
          <a:custGeom>
            <a:avLst/>
            <a:gdLst/>
            <a:ahLst/>
            <a:cxnLst/>
            <a:rect l="l" t="t" r="r" b="b"/>
            <a:pathLst>
              <a:path w="2249170" h="233044">
                <a:moveTo>
                  <a:pt x="0" y="232875"/>
                </a:moveTo>
                <a:lnTo>
                  <a:pt x="91743" y="232815"/>
                </a:lnTo>
                <a:lnTo>
                  <a:pt x="181568" y="232635"/>
                </a:lnTo>
                <a:lnTo>
                  <a:pt x="269475" y="232334"/>
                </a:lnTo>
                <a:lnTo>
                  <a:pt x="355463" y="231913"/>
                </a:lnTo>
                <a:lnTo>
                  <a:pt x="439532" y="231372"/>
                </a:lnTo>
                <a:lnTo>
                  <a:pt x="521683" y="230711"/>
                </a:lnTo>
                <a:lnTo>
                  <a:pt x="601915" y="229929"/>
                </a:lnTo>
                <a:lnTo>
                  <a:pt x="680229" y="229028"/>
                </a:lnTo>
                <a:lnTo>
                  <a:pt x="756624" y="228005"/>
                </a:lnTo>
                <a:lnTo>
                  <a:pt x="831101" y="226863"/>
                </a:lnTo>
                <a:lnTo>
                  <a:pt x="903659" y="225601"/>
                </a:lnTo>
                <a:lnTo>
                  <a:pt x="974298" y="224218"/>
                </a:lnTo>
                <a:lnTo>
                  <a:pt x="1043019" y="222715"/>
                </a:lnTo>
                <a:lnTo>
                  <a:pt x="1109822" y="221092"/>
                </a:lnTo>
                <a:lnTo>
                  <a:pt x="1174706" y="219348"/>
                </a:lnTo>
                <a:lnTo>
                  <a:pt x="1237671" y="217484"/>
                </a:lnTo>
                <a:lnTo>
                  <a:pt x="1298718" y="215501"/>
                </a:lnTo>
                <a:lnTo>
                  <a:pt x="1357846" y="213396"/>
                </a:lnTo>
                <a:lnTo>
                  <a:pt x="1415056" y="211172"/>
                </a:lnTo>
                <a:lnTo>
                  <a:pt x="1470347" y="208827"/>
                </a:lnTo>
                <a:lnTo>
                  <a:pt x="1523719" y="206362"/>
                </a:lnTo>
                <a:lnTo>
                  <a:pt x="1575173" y="203777"/>
                </a:lnTo>
                <a:lnTo>
                  <a:pt x="1624709" y="201072"/>
                </a:lnTo>
                <a:lnTo>
                  <a:pt x="1672325" y="198246"/>
                </a:lnTo>
                <a:lnTo>
                  <a:pt x="1718024" y="195300"/>
                </a:lnTo>
                <a:lnTo>
                  <a:pt x="1761803" y="192234"/>
                </a:lnTo>
                <a:lnTo>
                  <a:pt x="1803665" y="189048"/>
                </a:lnTo>
                <a:lnTo>
                  <a:pt x="1843607" y="185741"/>
                </a:lnTo>
                <a:lnTo>
                  <a:pt x="1881631" y="182314"/>
                </a:lnTo>
                <a:lnTo>
                  <a:pt x="1951924" y="175100"/>
                </a:lnTo>
                <a:lnTo>
                  <a:pt x="2014542" y="167405"/>
                </a:lnTo>
                <a:lnTo>
                  <a:pt x="2069486" y="159228"/>
                </a:lnTo>
                <a:lnTo>
                  <a:pt x="2116756" y="150571"/>
                </a:lnTo>
                <a:lnTo>
                  <a:pt x="2156352" y="141433"/>
                </a:lnTo>
                <a:lnTo>
                  <a:pt x="2201356" y="126824"/>
                </a:lnTo>
                <a:lnTo>
                  <a:pt x="2235822" y="106134"/>
                </a:lnTo>
                <a:lnTo>
                  <a:pt x="2248835" y="86881"/>
                </a:lnTo>
                <a:lnTo>
                  <a:pt x="2247792" y="77976"/>
                </a:lnTo>
                <a:lnTo>
                  <a:pt x="2214461" y="54150"/>
                </a:lnTo>
                <a:lnTo>
                  <a:pt x="2167074" y="40672"/>
                </a:lnTo>
                <a:lnTo>
                  <a:pt x="2099554" y="29120"/>
                </a:lnTo>
                <a:lnTo>
                  <a:pt x="2058245" y="24066"/>
                </a:lnTo>
                <a:lnTo>
                  <a:pt x="2011901" y="19494"/>
                </a:lnTo>
                <a:lnTo>
                  <a:pt x="1960525" y="15402"/>
                </a:lnTo>
                <a:lnTo>
                  <a:pt x="1904115" y="11792"/>
                </a:lnTo>
                <a:lnTo>
                  <a:pt x="1842672" y="8664"/>
                </a:lnTo>
                <a:lnTo>
                  <a:pt x="1776196" y="6016"/>
                </a:lnTo>
                <a:lnTo>
                  <a:pt x="1704686" y="3850"/>
                </a:lnTo>
                <a:lnTo>
                  <a:pt x="1628143" y="2166"/>
                </a:lnTo>
                <a:lnTo>
                  <a:pt x="1546567" y="962"/>
                </a:lnTo>
                <a:lnTo>
                  <a:pt x="1459958" y="240"/>
                </a:lnTo>
                <a:lnTo>
                  <a:pt x="1368315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07">
            <a:extLst>
              <a:ext uri="{FF2B5EF4-FFF2-40B4-BE49-F238E27FC236}">
                <a16:creationId xmlns:a16="http://schemas.microsoft.com/office/drawing/2014/main" id="{C090FD2A-CC67-56E1-7453-D978473C991D}"/>
              </a:ext>
            </a:extLst>
          </p:cNvPr>
          <p:cNvSpPr/>
          <p:nvPr/>
        </p:nvSpPr>
        <p:spPr>
          <a:xfrm>
            <a:off x="8637814" y="3296849"/>
            <a:ext cx="55006" cy="55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6" name="object 108">
            <a:extLst>
              <a:ext uri="{FF2B5EF4-FFF2-40B4-BE49-F238E27FC236}">
                <a16:creationId xmlns:a16="http://schemas.microsoft.com/office/drawing/2014/main" id="{7A0C84AE-37B0-EAEF-40F0-91A082B129A3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object 109">
            <a:extLst>
              <a:ext uri="{FF2B5EF4-FFF2-40B4-BE49-F238E27FC236}">
                <a16:creationId xmlns:a16="http://schemas.microsoft.com/office/drawing/2014/main" id="{468872C3-09B6-5FB1-A645-EA012FA01A36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233100"/>
          <a:ext cx="1306352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" name="object 110">
            <a:extLst>
              <a:ext uri="{FF2B5EF4-FFF2-40B4-BE49-F238E27FC236}">
                <a16:creationId xmlns:a16="http://schemas.microsoft.com/office/drawing/2014/main" id="{8C155908-A23B-4675-94B8-549FE57C60D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8" y="186775"/>
                </a:lnTo>
                <a:lnTo>
                  <a:pt x="542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8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11">
            <a:extLst>
              <a:ext uri="{FF2B5EF4-FFF2-40B4-BE49-F238E27FC236}">
                <a16:creationId xmlns:a16="http://schemas.microsoft.com/office/drawing/2014/main" id="{F3EDFF2C-8835-9A04-BD05-3C85FAE929F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119587" y="282536"/>
                </a:lnTo>
                <a:lnTo>
                  <a:pt x="119038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AC98A41E-EEC1-AF2F-BE2E-1A8CCD0606D0}"/>
              </a:ext>
            </a:extLst>
          </p:cNvPr>
          <p:cNvSpPr/>
          <p:nvPr/>
        </p:nvSpPr>
        <p:spPr>
          <a:xfrm>
            <a:off x="11351576" y="2224852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FE63397A-8541-B39D-4919-C7D695766C2C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0994527D-1F1D-A49F-14FB-9B634B355B1B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50FA8CA6-412A-BAC6-3839-37610365DC72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279EEA2F-0C25-CF11-DDFB-5901F2E322D4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9">
            <a:extLst>
              <a:ext uri="{FF2B5EF4-FFF2-40B4-BE49-F238E27FC236}">
                <a16:creationId xmlns:a16="http://schemas.microsoft.com/office/drawing/2014/main" id="{3E0A1988-BD50-D247-F93A-5CEDEADE98B2}"/>
              </a:ext>
            </a:extLst>
          </p:cNvPr>
          <p:cNvSpPr txBox="1"/>
          <p:nvPr/>
        </p:nvSpPr>
        <p:spPr>
          <a:xfrm>
            <a:off x="1965810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17" name="object 120">
            <a:extLst>
              <a:ext uri="{FF2B5EF4-FFF2-40B4-BE49-F238E27FC236}">
                <a16:creationId xmlns:a16="http://schemas.microsoft.com/office/drawing/2014/main" id="{E38D6F40-B618-9A00-7D07-ED6BFBDA7A64}"/>
              </a:ext>
            </a:extLst>
          </p:cNvPr>
          <p:cNvGraphicFramePr>
            <a:graphicFrameLocks noGrp="1"/>
          </p:cNvGraphicFramePr>
          <p:nvPr/>
        </p:nvGraphicFramePr>
        <p:xfrm>
          <a:off x="2512282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" name="object 132">
            <a:extLst>
              <a:ext uri="{FF2B5EF4-FFF2-40B4-BE49-F238E27FC236}">
                <a16:creationId xmlns:a16="http://schemas.microsoft.com/office/drawing/2014/main" id="{9EEE5059-B7B7-6E43-3D2C-8F470585DF78}"/>
              </a:ext>
            </a:extLst>
          </p:cNvPr>
          <p:cNvSpPr/>
          <p:nvPr/>
        </p:nvSpPr>
        <p:spPr>
          <a:xfrm>
            <a:off x="1553375" y="1858699"/>
            <a:ext cx="7114895" cy="895395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134">
            <a:extLst>
              <a:ext uri="{FF2B5EF4-FFF2-40B4-BE49-F238E27FC236}">
                <a16:creationId xmlns:a16="http://schemas.microsoft.com/office/drawing/2014/main" id="{27164216-B681-6ACE-8A15-B9BC4EB0A3EA}"/>
              </a:ext>
            </a:extLst>
          </p:cNvPr>
          <p:cNvSpPr/>
          <p:nvPr/>
        </p:nvSpPr>
        <p:spPr>
          <a:xfrm>
            <a:off x="2378492" y="2752786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5">
                <a:moveTo>
                  <a:pt x="78964" y="0"/>
                </a:moveTo>
                <a:lnTo>
                  <a:pt x="279615" y="0"/>
                </a:lnTo>
                <a:lnTo>
                  <a:pt x="279615" y="111827"/>
                </a:lnTo>
                <a:lnTo>
                  <a:pt x="279615" y="114475"/>
                </a:lnTo>
                <a:lnTo>
                  <a:pt x="358670" y="114475"/>
                </a:lnTo>
                <a:lnTo>
                  <a:pt x="179289" y="223655"/>
                </a:lnTo>
                <a:lnTo>
                  <a:pt x="0" y="114475"/>
                </a:lnTo>
                <a:lnTo>
                  <a:pt x="78964" y="114475"/>
                </a:lnTo>
                <a:lnTo>
                  <a:pt x="78964" y="111827"/>
                </a:lnTo>
                <a:lnTo>
                  <a:pt x="789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endParaRPr sz="1056" b="1" spc="8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object 138">
            <a:extLst>
              <a:ext uri="{FF2B5EF4-FFF2-40B4-BE49-F238E27FC236}">
                <a16:creationId xmlns:a16="http://schemas.microsoft.com/office/drawing/2014/main" id="{E3636D76-8A7A-4329-05A1-0C1479B9283C}"/>
              </a:ext>
            </a:extLst>
          </p:cNvPr>
          <p:cNvSpPr txBox="1"/>
          <p:nvPr/>
        </p:nvSpPr>
        <p:spPr>
          <a:xfrm>
            <a:off x="1728914" y="2064412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4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3" name="object 139">
            <a:extLst>
              <a:ext uri="{FF2B5EF4-FFF2-40B4-BE49-F238E27FC236}">
                <a16:creationId xmlns:a16="http://schemas.microsoft.com/office/drawing/2014/main" id="{63451F42-9E17-30F9-4577-DD627582665A}"/>
              </a:ext>
            </a:extLst>
          </p:cNvPr>
          <p:cNvSpPr txBox="1"/>
          <p:nvPr/>
        </p:nvSpPr>
        <p:spPr>
          <a:xfrm>
            <a:off x="1772445" y="2325621"/>
            <a:ext cx="1034764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sz="1056" spc="-4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lang="en-US"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s/GPU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4" name="object 140">
            <a:extLst>
              <a:ext uri="{FF2B5EF4-FFF2-40B4-BE49-F238E27FC236}">
                <a16:creationId xmlns:a16="http://schemas.microsoft.com/office/drawing/2014/main" id="{BFCAE9D6-C4F8-B59E-1614-A2A1A4E1B815}"/>
              </a:ext>
            </a:extLst>
          </p:cNvPr>
          <p:cNvSpPr txBox="1"/>
          <p:nvPr/>
        </p:nvSpPr>
        <p:spPr>
          <a:xfrm>
            <a:off x="2893807" y="2310405"/>
            <a:ext cx="68957" cy="191009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5" name="object 141">
            <a:extLst>
              <a:ext uri="{FF2B5EF4-FFF2-40B4-BE49-F238E27FC236}">
                <a16:creationId xmlns:a16="http://schemas.microsoft.com/office/drawing/2014/main" id="{BE87ADF0-0E2A-963A-1726-AE05766E4BC0}"/>
              </a:ext>
            </a:extLst>
          </p:cNvPr>
          <p:cNvSpPr txBox="1"/>
          <p:nvPr/>
        </p:nvSpPr>
        <p:spPr>
          <a:xfrm>
            <a:off x="2962580" y="2310405"/>
            <a:ext cx="68957" cy="191009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36" name="object 142">
            <a:extLst>
              <a:ext uri="{FF2B5EF4-FFF2-40B4-BE49-F238E27FC236}">
                <a16:creationId xmlns:a16="http://schemas.microsoft.com/office/drawing/2014/main" id="{786EBF31-635F-AF1F-28A8-6CA1CB6F6F49}"/>
              </a:ext>
            </a:extLst>
          </p:cNvPr>
          <p:cNvGraphicFramePr>
            <a:graphicFrameLocks noGrp="1"/>
          </p:cNvGraphicFramePr>
          <p:nvPr/>
        </p:nvGraphicFramePr>
        <p:xfrm>
          <a:off x="3027843" y="2043571"/>
          <a:ext cx="440319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7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1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02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" name="object 143">
            <a:extLst>
              <a:ext uri="{FF2B5EF4-FFF2-40B4-BE49-F238E27FC236}">
                <a16:creationId xmlns:a16="http://schemas.microsoft.com/office/drawing/2014/main" id="{B46120CD-EC52-7A5F-1DE9-AF88FEF3B163}"/>
              </a:ext>
            </a:extLst>
          </p:cNvPr>
          <p:cNvGraphicFramePr>
            <a:graphicFrameLocks noGrp="1"/>
          </p:cNvGraphicFramePr>
          <p:nvPr/>
        </p:nvGraphicFramePr>
        <p:xfrm>
          <a:off x="7427150" y="2306962"/>
          <a:ext cx="10994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" name="object 24">
            <a:extLst>
              <a:ext uri="{FF2B5EF4-FFF2-40B4-BE49-F238E27FC236}">
                <a16:creationId xmlns:a16="http://schemas.microsoft.com/office/drawing/2014/main" id="{1B19C4B6-2FD8-0370-B82E-CC330A25FF44}"/>
              </a:ext>
            </a:extLst>
          </p:cNvPr>
          <p:cNvSpPr txBox="1"/>
          <p:nvPr/>
        </p:nvSpPr>
        <p:spPr>
          <a:xfrm>
            <a:off x="8154662" y="3238014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2" name="object 47">
            <a:extLst>
              <a:ext uri="{FF2B5EF4-FFF2-40B4-BE49-F238E27FC236}">
                <a16:creationId xmlns:a16="http://schemas.microsoft.com/office/drawing/2014/main" id="{DA7927D5-2B7A-F4E1-8370-CFADC68682A9}"/>
              </a:ext>
            </a:extLst>
          </p:cNvPr>
          <p:cNvGraphicFramePr>
            <a:graphicFrameLocks noGrp="1"/>
          </p:cNvGraphicFramePr>
          <p:nvPr/>
        </p:nvGraphicFramePr>
        <p:xfrm>
          <a:off x="1130490" y="3779702"/>
          <a:ext cx="824611" cy="195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824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" name="文本框 304">
            <a:extLst>
              <a:ext uri="{FF2B5EF4-FFF2-40B4-BE49-F238E27FC236}">
                <a16:creationId xmlns:a16="http://schemas.microsoft.com/office/drawing/2014/main" id="{A31960BA-4773-9A43-61F3-F7E37B262E9A}"/>
              </a:ext>
            </a:extLst>
          </p:cNvPr>
          <p:cNvSpPr txBox="1"/>
          <p:nvPr/>
        </p:nvSpPr>
        <p:spPr>
          <a:xfrm>
            <a:off x="10243549" y="2144299"/>
            <a:ext cx="1240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17DE9C5-7E0D-27ED-A392-533C890B3B0B}"/>
              </a:ext>
            </a:extLst>
          </p:cNvPr>
          <p:cNvSpPr txBox="1"/>
          <p:nvPr/>
        </p:nvSpPr>
        <p:spPr>
          <a:xfrm>
            <a:off x="9631130" y="2325621"/>
            <a:ext cx="193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B44F56E-F3F6-766A-AD22-FFCA54B37AA7}"/>
              </a:ext>
            </a:extLst>
          </p:cNvPr>
          <p:cNvSpPr txBox="1"/>
          <p:nvPr/>
        </p:nvSpPr>
        <p:spPr>
          <a:xfrm>
            <a:off x="9946691" y="2528497"/>
            <a:ext cx="1370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5C47E97-0D39-34F3-5C3C-BAC63E3F20A9}"/>
              </a:ext>
            </a:extLst>
          </p:cNvPr>
          <p:cNvSpPr txBox="1"/>
          <p:nvPr/>
        </p:nvSpPr>
        <p:spPr>
          <a:xfrm>
            <a:off x="-53119" y="3963345"/>
            <a:ext cx="1226811" cy="326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lang="en-US" altLang="zh-CN" sz="1060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lang="en-US" altLang="zh-CN" sz="1060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06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cores/ GPU</a:t>
            </a:r>
          </a:p>
        </p:txBody>
      </p:sp>
      <p:cxnSp>
        <p:nvCxnSpPr>
          <p:cNvPr id="310" name="直接箭头连接符 98">
            <a:extLst>
              <a:ext uri="{FF2B5EF4-FFF2-40B4-BE49-F238E27FC236}">
                <a16:creationId xmlns:a16="http://schemas.microsoft.com/office/drawing/2014/main" id="{89F99E8F-2777-ABC7-406D-29B69A80FA3E}"/>
              </a:ext>
            </a:extLst>
          </p:cNvPr>
          <p:cNvCxnSpPr>
            <a:cxnSpLocks/>
          </p:cNvCxnSpPr>
          <p:nvPr/>
        </p:nvCxnSpPr>
        <p:spPr>
          <a:xfrm flipV="1">
            <a:off x="2890591" y="2578964"/>
            <a:ext cx="5693379" cy="118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3">
            <a:extLst>
              <a:ext uri="{FF2B5EF4-FFF2-40B4-BE49-F238E27FC236}">
                <a16:creationId xmlns:a16="http://schemas.microsoft.com/office/drawing/2014/main" id="{80B13AC1-3E45-F995-5471-D86892BA7647}"/>
              </a:ext>
            </a:extLst>
          </p:cNvPr>
          <p:cNvCxnSpPr>
            <a:cxnSpLocks/>
          </p:cNvCxnSpPr>
          <p:nvPr/>
        </p:nvCxnSpPr>
        <p:spPr>
          <a:xfrm flipV="1">
            <a:off x="2896138" y="1955436"/>
            <a:ext cx="0" cy="6353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bject 138">
            <a:extLst>
              <a:ext uri="{FF2B5EF4-FFF2-40B4-BE49-F238E27FC236}">
                <a16:creationId xmlns:a16="http://schemas.microsoft.com/office/drawing/2014/main" id="{B21BC7B9-1E1A-30C9-53FB-108D2EE9B412}"/>
              </a:ext>
            </a:extLst>
          </p:cNvPr>
          <p:cNvSpPr txBox="1"/>
          <p:nvPr/>
        </p:nvSpPr>
        <p:spPr>
          <a:xfrm>
            <a:off x="4676740" y="2593898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lang="en-US"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Execution order</a:t>
            </a:r>
          </a:p>
        </p:txBody>
      </p:sp>
      <p:sp>
        <p:nvSpPr>
          <p:cNvPr id="317" name="object 132">
            <a:extLst>
              <a:ext uri="{FF2B5EF4-FFF2-40B4-BE49-F238E27FC236}">
                <a16:creationId xmlns:a16="http://schemas.microsoft.com/office/drawing/2014/main" id="{0F2E7A3C-6718-B16F-7C7B-FC9A6C028E0B}"/>
              </a:ext>
            </a:extLst>
          </p:cNvPr>
          <p:cNvSpPr/>
          <p:nvPr/>
        </p:nvSpPr>
        <p:spPr>
          <a:xfrm>
            <a:off x="1081533" y="2935627"/>
            <a:ext cx="2298871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object 132">
            <a:extLst>
              <a:ext uri="{FF2B5EF4-FFF2-40B4-BE49-F238E27FC236}">
                <a16:creationId xmlns:a16="http://schemas.microsoft.com/office/drawing/2014/main" id="{2D0ED9A0-468E-4883-3497-E9D60D6DEF95}"/>
              </a:ext>
            </a:extLst>
          </p:cNvPr>
          <p:cNvSpPr/>
          <p:nvPr/>
        </p:nvSpPr>
        <p:spPr>
          <a:xfrm>
            <a:off x="4119602" y="2935627"/>
            <a:ext cx="7848320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72A4A-F885-655D-544A-4DA9247188AC}"/>
              </a:ext>
            </a:extLst>
          </p:cNvPr>
          <p:cNvSpPr txBox="1"/>
          <p:nvPr/>
        </p:nvSpPr>
        <p:spPr>
          <a:xfrm>
            <a:off x="4921812" y="4457345"/>
            <a:ext cx="56699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Adjusting the scheduling plan on the little CPU cores through loops</a:t>
            </a:r>
          </a:p>
        </p:txBody>
      </p:sp>
    </p:spTree>
    <p:extLst>
      <p:ext uri="{BB962C8B-B14F-4D97-AF65-F5344CB8AC3E}">
        <p14:creationId xmlns:p14="http://schemas.microsoft.com/office/powerpoint/2010/main" val="287833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B3F2D0-2896-2095-7E97-6CF7D3E8F1FD}"/>
              </a:ext>
            </a:extLst>
          </p:cNvPr>
          <p:cNvSpPr txBox="1"/>
          <p:nvPr/>
        </p:nvSpPr>
        <p:spPr>
          <a:xfrm>
            <a:off x="1206262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4C67F3-08A2-FB3C-9B24-67C0030BE857}"/>
              </a:ext>
            </a:extLst>
          </p:cNvPr>
          <p:cNvSpPr txBox="1"/>
          <p:nvPr/>
        </p:nvSpPr>
        <p:spPr>
          <a:xfrm>
            <a:off x="1140940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E88958C-8069-C7FD-A2AF-BD4EF4B5DCCB}"/>
              </a:ext>
            </a:extLst>
          </p:cNvPr>
          <p:cNvSpPr txBox="1"/>
          <p:nvPr/>
        </p:nvSpPr>
        <p:spPr>
          <a:xfrm>
            <a:off x="1415897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7F2223E-C1E6-012C-A18E-27650626E5D0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3496491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0">
            <a:extLst>
              <a:ext uri="{FF2B5EF4-FFF2-40B4-BE49-F238E27FC236}">
                <a16:creationId xmlns:a16="http://schemas.microsoft.com/office/drawing/2014/main" id="{8722E354-B790-D99D-B5BA-FBE4974526D1}"/>
              </a:ext>
            </a:extLst>
          </p:cNvPr>
          <p:cNvSpPr txBox="1"/>
          <p:nvPr/>
        </p:nvSpPr>
        <p:spPr>
          <a:xfrm>
            <a:off x="1553375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A85673-BBD8-B208-6246-8837DB511B0F}"/>
              </a:ext>
            </a:extLst>
          </p:cNvPr>
          <p:cNvSpPr txBox="1"/>
          <p:nvPr/>
        </p:nvSpPr>
        <p:spPr>
          <a:xfrm>
            <a:off x="1690854" y="3236542"/>
            <a:ext cx="481263" cy="192460"/>
          </a:xfrm>
          <a:prstGeom prst="rect">
            <a:avLst/>
          </a:pr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325E688-5FE4-AA92-0C92-A9099F71B66B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2969777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4">
            <a:extLst>
              <a:ext uri="{FF2B5EF4-FFF2-40B4-BE49-F238E27FC236}">
                <a16:creationId xmlns:a16="http://schemas.microsoft.com/office/drawing/2014/main" id="{6F45F567-4760-75FC-BD83-AD1F489A5AE2}"/>
              </a:ext>
            </a:extLst>
          </p:cNvPr>
          <p:cNvSpPr txBox="1"/>
          <p:nvPr/>
        </p:nvSpPr>
        <p:spPr>
          <a:xfrm>
            <a:off x="1996763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1676EA7-AC26-7459-0F1A-C1AAACE769F2}"/>
              </a:ext>
            </a:extLst>
          </p:cNvPr>
          <p:cNvSpPr txBox="1"/>
          <p:nvPr/>
        </p:nvSpPr>
        <p:spPr>
          <a:xfrm>
            <a:off x="3144708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B682CC0-F054-C33D-E9F9-3D93D948E2A3}"/>
              </a:ext>
            </a:extLst>
          </p:cNvPr>
          <p:cNvSpPr txBox="1"/>
          <p:nvPr/>
        </p:nvSpPr>
        <p:spPr>
          <a:xfrm>
            <a:off x="312875" y="2985518"/>
            <a:ext cx="817615" cy="965560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845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78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3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F97E853-EA22-432A-E39F-E08848A21CF5}"/>
              </a:ext>
            </a:extLst>
          </p:cNvPr>
          <p:cNvSpPr txBox="1"/>
          <p:nvPr/>
        </p:nvSpPr>
        <p:spPr>
          <a:xfrm>
            <a:off x="4440421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02E5FDE-9FA5-2ACD-EF7E-1A717D100B20}"/>
              </a:ext>
            </a:extLst>
          </p:cNvPr>
          <p:cNvSpPr txBox="1"/>
          <p:nvPr/>
        </p:nvSpPr>
        <p:spPr>
          <a:xfrm>
            <a:off x="4715378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1C1E878-442A-B21C-53C2-7FAC47E1498C}"/>
              </a:ext>
            </a:extLst>
          </p:cNvPr>
          <p:cNvSpPr txBox="1"/>
          <p:nvPr/>
        </p:nvSpPr>
        <p:spPr>
          <a:xfrm>
            <a:off x="4440421" y="2973220"/>
            <a:ext cx="618698" cy="187625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4901" rIns="0" bIns="0" rtlCol="0">
            <a:spAutoFit/>
          </a:bodyPr>
          <a:lstStyle/>
          <a:p>
            <a:pPr marR="958" algn="ctr">
              <a:spcBef>
                <a:spcPts val="196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EFD51DF-ABC1-85D9-234A-531CF553D48D}"/>
              </a:ext>
            </a:extLst>
          </p:cNvPr>
          <p:cNvSpPr txBox="1"/>
          <p:nvPr/>
        </p:nvSpPr>
        <p:spPr>
          <a:xfrm>
            <a:off x="5059109" y="2973220"/>
            <a:ext cx="206392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5</a:t>
            </a:r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272C586-D3E6-B51A-B0E5-CF288F79F7B5}"/>
              </a:ext>
            </a:extLst>
          </p:cNvPr>
          <p:cNvSpPr txBox="1"/>
          <p:nvPr/>
        </p:nvSpPr>
        <p:spPr>
          <a:xfrm>
            <a:off x="4852856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3CF93AA-FC8C-7A6F-9EA1-F566E8129FD6}"/>
              </a:ext>
            </a:extLst>
          </p:cNvPr>
          <p:cNvSpPr txBox="1"/>
          <p:nvPr/>
        </p:nvSpPr>
        <p:spPr>
          <a:xfrm>
            <a:off x="4990335" y="3236542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3384E09-3E14-7CB9-AB23-A8A5B6DC096B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496491"/>
          <a:ext cx="16501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7">
            <a:extLst>
              <a:ext uri="{FF2B5EF4-FFF2-40B4-BE49-F238E27FC236}">
                <a16:creationId xmlns:a16="http://schemas.microsoft.com/office/drawing/2014/main" id="{2806E39F-751A-709F-CDA8-6321DA5E0908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9" y="186775"/>
                </a:lnTo>
                <a:lnTo>
                  <a:pt x="543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9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2B427D0-7408-1502-5EA4-FD820090F61F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587" y="282536"/>
                </a:lnTo>
                <a:lnTo>
                  <a:pt x="119039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A72FDFB-F242-E5F7-5182-D403AC93C797}"/>
              </a:ext>
            </a:extLst>
          </p:cNvPr>
          <p:cNvSpPr/>
          <p:nvPr/>
        </p:nvSpPr>
        <p:spPr>
          <a:xfrm>
            <a:off x="1920236" y="3280463"/>
            <a:ext cx="712557" cy="351490"/>
          </a:xfrm>
          <a:custGeom>
            <a:avLst/>
            <a:gdLst/>
            <a:ahLst/>
            <a:cxnLst/>
            <a:rect l="l" t="t" r="r" b="b"/>
            <a:pathLst>
              <a:path w="944880" h="466089">
                <a:moveTo>
                  <a:pt x="944647" y="0"/>
                </a:moveTo>
                <a:lnTo>
                  <a:pt x="925042" y="56167"/>
                </a:lnTo>
                <a:lnTo>
                  <a:pt x="902702" y="108260"/>
                </a:lnTo>
                <a:lnTo>
                  <a:pt x="877630" y="156277"/>
                </a:lnTo>
                <a:lnTo>
                  <a:pt x="849825" y="200220"/>
                </a:lnTo>
                <a:lnTo>
                  <a:pt x="819286" y="240087"/>
                </a:lnTo>
                <a:lnTo>
                  <a:pt x="786014" y="275879"/>
                </a:lnTo>
                <a:lnTo>
                  <a:pt x="750009" y="307596"/>
                </a:lnTo>
                <a:lnTo>
                  <a:pt x="711271" y="335238"/>
                </a:lnTo>
                <a:lnTo>
                  <a:pt x="669800" y="358805"/>
                </a:lnTo>
                <a:lnTo>
                  <a:pt x="625596" y="378297"/>
                </a:lnTo>
                <a:lnTo>
                  <a:pt x="589536" y="391220"/>
                </a:lnTo>
                <a:lnTo>
                  <a:pt x="551466" y="403110"/>
                </a:lnTo>
                <a:lnTo>
                  <a:pt x="511385" y="413966"/>
                </a:lnTo>
                <a:lnTo>
                  <a:pt x="469294" y="423787"/>
                </a:lnTo>
                <a:lnTo>
                  <a:pt x="425192" y="432575"/>
                </a:lnTo>
                <a:lnTo>
                  <a:pt x="379080" y="440329"/>
                </a:lnTo>
                <a:lnTo>
                  <a:pt x="330957" y="447050"/>
                </a:lnTo>
                <a:lnTo>
                  <a:pt x="280824" y="452736"/>
                </a:lnTo>
                <a:lnTo>
                  <a:pt x="228680" y="457388"/>
                </a:lnTo>
                <a:lnTo>
                  <a:pt x="174525" y="461007"/>
                </a:lnTo>
                <a:lnTo>
                  <a:pt x="118361" y="463592"/>
                </a:lnTo>
                <a:lnTo>
                  <a:pt x="60185" y="465142"/>
                </a:lnTo>
                <a:lnTo>
                  <a:pt x="0" y="465659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418AE79C-648E-06F3-8902-1F6CD95DE6C4}"/>
              </a:ext>
            </a:extLst>
          </p:cNvPr>
          <p:cNvSpPr txBox="1"/>
          <p:nvPr/>
        </p:nvSpPr>
        <p:spPr>
          <a:xfrm>
            <a:off x="7602424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AE35FA3D-3391-EB2F-A5AF-AAE8511C6F16}"/>
              </a:ext>
            </a:extLst>
          </p:cNvPr>
          <p:cNvSpPr txBox="1"/>
          <p:nvPr/>
        </p:nvSpPr>
        <p:spPr>
          <a:xfrm>
            <a:off x="7877380" y="3236542"/>
            <a:ext cx="137914" cy="192460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94595D71-C792-6B28-6B8C-015A0628519A}"/>
              </a:ext>
            </a:extLst>
          </p:cNvPr>
          <p:cNvSpPr txBox="1"/>
          <p:nvPr/>
        </p:nvSpPr>
        <p:spPr>
          <a:xfrm>
            <a:off x="8014858" y="3236542"/>
            <a:ext cx="137914" cy="192460"/>
          </a:xfrm>
          <a:prstGeom prst="rect">
            <a:avLst/>
          </a:prstGeom>
          <a:ln w="9129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DD2C94-FC33-B8B3-20C7-1F3DA18963AA}"/>
              </a:ext>
            </a:extLst>
          </p:cNvPr>
          <p:cNvSpPr txBox="1"/>
          <p:nvPr/>
        </p:nvSpPr>
        <p:spPr>
          <a:xfrm>
            <a:off x="10289298" y="3499933"/>
            <a:ext cx="618698" cy="19052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B90381A-699F-4707-2B3E-3676C0AB985C}"/>
              </a:ext>
            </a:extLst>
          </p:cNvPr>
          <p:cNvSpPr txBox="1"/>
          <p:nvPr/>
        </p:nvSpPr>
        <p:spPr>
          <a:xfrm>
            <a:off x="10907985" y="3499933"/>
            <a:ext cx="550220" cy="19052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8CBBEF36-85AE-EF35-5BAE-DFA50AC7D3B2}"/>
              </a:ext>
            </a:extLst>
          </p:cNvPr>
          <p:cNvSpPr txBox="1"/>
          <p:nvPr/>
        </p:nvSpPr>
        <p:spPr>
          <a:xfrm>
            <a:off x="2546677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095661D-761F-D221-A81B-B5BC121BE748}"/>
              </a:ext>
            </a:extLst>
          </p:cNvPr>
          <p:cNvSpPr txBox="1"/>
          <p:nvPr/>
        </p:nvSpPr>
        <p:spPr>
          <a:xfrm>
            <a:off x="2821634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0007D2F-1CEF-E260-90CF-86CC77054A4F}"/>
              </a:ext>
            </a:extLst>
          </p:cNvPr>
          <p:cNvSpPr txBox="1"/>
          <p:nvPr/>
        </p:nvSpPr>
        <p:spPr>
          <a:xfrm>
            <a:off x="5265291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882C8F0-BFD8-A57F-A4C5-75C96F4DF940}"/>
              </a:ext>
            </a:extLst>
          </p:cNvPr>
          <p:cNvGraphicFramePr>
            <a:graphicFrameLocks noGrp="1"/>
          </p:cNvGraphicFramePr>
          <p:nvPr/>
        </p:nvGraphicFramePr>
        <p:xfrm>
          <a:off x="5811763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DB9ABD6-FFD2-B8A3-9B0B-683042828C54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634CE20D-D09A-E673-CE3A-86C53AC4E124}"/>
              </a:ext>
            </a:extLst>
          </p:cNvPr>
          <p:cNvGraphicFramePr>
            <a:graphicFrameLocks noGrp="1"/>
          </p:cNvGraphicFramePr>
          <p:nvPr/>
        </p:nvGraphicFramePr>
        <p:xfrm>
          <a:off x="8423852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3BB2E1ED-686D-E17D-3F4D-B633C896D027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bject 46">
            <a:extLst>
              <a:ext uri="{FF2B5EF4-FFF2-40B4-BE49-F238E27FC236}">
                <a16:creationId xmlns:a16="http://schemas.microsoft.com/office/drawing/2014/main" id="{72DFCF25-431F-A073-B383-1EA89DFB4EEB}"/>
              </a:ext>
            </a:extLst>
          </p:cNvPr>
          <p:cNvSpPr txBox="1"/>
          <p:nvPr/>
        </p:nvSpPr>
        <p:spPr>
          <a:xfrm>
            <a:off x="925216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87FE9E7-241E-3FDA-171A-9624E05744C8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9FA82F8C-BF4B-7CAD-10B5-504F26369154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850387A7-49E0-C36E-13B4-8402CDDF2BFE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B0DE7C9C-363F-E9D2-CB66-08CDC543259F}"/>
              </a:ext>
            </a:extLst>
          </p:cNvPr>
          <p:cNvGraphicFramePr>
            <a:graphicFrameLocks noGrp="1"/>
          </p:cNvGraphicFramePr>
          <p:nvPr/>
        </p:nvGraphicFramePr>
        <p:xfrm>
          <a:off x="11110726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object 51">
            <a:extLst>
              <a:ext uri="{FF2B5EF4-FFF2-40B4-BE49-F238E27FC236}">
                <a16:creationId xmlns:a16="http://schemas.microsoft.com/office/drawing/2014/main" id="{BD9F3834-FAB1-A73A-FBDA-41FC775C6433}"/>
              </a:ext>
            </a:extLst>
          </p:cNvPr>
          <p:cNvSpPr txBox="1"/>
          <p:nvPr/>
        </p:nvSpPr>
        <p:spPr>
          <a:xfrm>
            <a:off x="11595377" y="4026647"/>
            <a:ext cx="137914" cy="192944"/>
          </a:xfrm>
          <a:prstGeom prst="rect">
            <a:avLst/>
          </a:prstGeom>
          <a:solidFill>
            <a:srgbClr val="666666"/>
          </a:solidFill>
          <a:ln w="9129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B3137C9-4FB1-DC11-BA0B-0E714A98C5EA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3">
            <a:extLst>
              <a:ext uri="{FF2B5EF4-FFF2-40B4-BE49-F238E27FC236}">
                <a16:creationId xmlns:a16="http://schemas.microsoft.com/office/drawing/2014/main" id="{CA720226-D836-8A76-C34F-93A76B88FBE9}"/>
              </a:ext>
            </a:extLst>
          </p:cNvPr>
          <p:cNvSpPr txBox="1"/>
          <p:nvPr/>
        </p:nvSpPr>
        <p:spPr>
          <a:xfrm>
            <a:off x="1173285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14380D12-DED3-3B1B-C8BD-15132B24FD19}"/>
              </a:ext>
            </a:extLst>
          </p:cNvPr>
          <p:cNvSpPr txBox="1"/>
          <p:nvPr/>
        </p:nvSpPr>
        <p:spPr>
          <a:xfrm>
            <a:off x="1140940" y="5343466"/>
            <a:ext cx="275350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568ECD1-3666-FDFE-E087-ABC754466BD9}"/>
              </a:ext>
            </a:extLst>
          </p:cNvPr>
          <p:cNvSpPr txBox="1"/>
          <p:nvPr/>
        </p:nvSpPr>
        <p:spPr>
          <a:xfrm>
            <a:off x="1415897" y="5343466"/>
            <a:ext cx="137914" cy="18907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05CE19E5-E657-6A1F-EC57-267D64648671}"/>
              </a:ext>
            </a:extLst>
          </p:cNvPr>
          <p:cNvSpPr txBox="1"/>
          <p:nvPr/>
        </p:nvSpPr>
        <p:spPr>
          <a:xfrm>
            <a:off x="1140939" y="4816752"/>
            <a:ext cx="412785" cy="186657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R="958" algn="ctr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DEA2D79-5B5D-CF6A-5FE8-41350364A96B}"/>
              </a:ext>
            </a:extLst>
          </p:cNvPr>
          <p:cNvSpPr txBox="1"/>
          <p:nvPr/>
        </p:nvSpPr>
        <p:spPr>
          <a:xfrm>
            <a:off x="1553375" y="4816752"/>
            <a:ext cx="137914" cy="186657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L="30647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A54BF80C-33CB-BCE7-5783-51F14A5A39F6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603346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object 59">
            <a:extLst>
              <a:ext uri="{FF2B5EF4-FFF2-40B4-BE49-F238E27FC236}">
                <a16:creationId xmlns:a16="http://schemas.microsoft.com/office/drawing/2014/main" id="{4645BBCB-1841-C78B-F5A5-A4FC745DBE30}"/>
              </a:ext>
            </a:extLst>
          </p:cNvPr>
          <p:cNvSpPr txBox="1"/>
          <p:nvPr/>
        </p:nvSpPr>
        <p:spPr>
          <a:xfrm>
            <a:off x="1553375" y="5343466"/>
            <a:ext cx="137914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B8B67D11-16D9-4D31-2E87-35DE2570231C}"/>
              </a:ext>
            </a:extLst>
          </p:cNvPr>
          <p:cNvSpPr txBox="1"/>
          <p:nvPr/>
        </p:nvSpPr>
        <p:spPr>
          <a:xfrm>
            <a:off x="1690854" y="5343466"/>
            <a:ext cx="481263" cy="189076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D764A843-0D9F-0376-1EF8-0D3F731491B9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076632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object 62">
            <a:extLst>
              <a:ext uri="{FF2B5EF4-FFF2-40B4-BE49-F238E27FC236}">
                <a16:creationId xmlns:a16="http://schemas.microsoft.com/office/drawing/2014/main" id="{27B30B56-AFA5-D0A4-6282-A621CD033AD4}"/>
              </a:ext>
            </a:extLst>
          </p:cNvPr>
          <p:cNvSpPr txBox="1"/>
          <p:nvPr/>
        </p:nvSpPr>
        <p:spPr>
          <a:xfrm>
            <a:off x="3134411" y="5870179"/>
            <a:ext cx="137914" cy="191493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L="30647">
              <a:spcBef>
                <a:spcPts val="226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74EDA4B4-19E0-5C26-49C4-A4B0BF1B66CD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866737"/>
          <a:ext cx="137530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6661AA0B-98AE-3848-4779-C64B89E7403F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4769388"/>
          <a:ext cx="82604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78775515-2033-8081-93D5-A00FADC2A78E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5559493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7285C01A-2F43-1F83-E8CB-3271D5CFDF78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5296101"/>
          <a:ext cx="103100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object 67">
            <a:extLst>
              <a:ext uri="{FF2B5EF4-FFF2-40B4-BE49-F238E27FC236}">
                <a16:creationId xmlns:a16="http://schemas.microsoft.com/office/drawing/2014/main" id="{476DA1D3-1F7D-9750-FE53-7C73C16A328F}"/>
              </a:ext>
            </a:extLst>
          </p:cNvPr>
          <p:cNvSpPr txBox="1"/>
          <p:nvPr/>
        </p:nvSpPr>
        <p:spPr>
          <a:xfrm>
            <a:off x="7602424" y="5036222"/>
            <a:ext cx="618698" cy="187141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4422" rIns="0" bIns="0" rtlCol="0">
            <a:spAutoFit/>
          </a:bodyPr>
          <a:lstStyle/>
          <a:p>
            <a:pPr marR="958" algn="ctr">
              <a:spcBef>
                <a:spcPts val="19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A725367-91C3-94B2-6CDB-FA274D3EAE1B}"/>
              </a:ext>
            </a:extLst>
          </p:cNvPr>
          <p:cNvSpPr txBox="1"/>
          <p:nvPr/>
        </p:nvSpPr>
        <p:spPr>
          <a:xfrm>
            <a:off x="8221112" y="5036222"/>
            <a:ext cx="550220" cy="187141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4422" rIns="0" bIns="0" rtlCol="0">
            <a:spAutoFit/>
          </a:bodyPr>
          <a:lstStyle/>
          <a:p>
            <a:pPr marR="958" algn="ctr">
              <a:spcBef>
                <a:spcPts val="19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2513E583-3225-5F47-7579-281AE8CB553D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5822816"/>
          <a:ext cx="1512742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object 71">
            <a:extLst>
              <a:ext uri="{FF2B5EF4-FFF2-40B4-BE49-F238E27FC236}">
                <a16:creationId xmlns:a16="http://schemas.microsoft.com/office/drawing/2014/main" id="{4EB43A82-8049-DF3F-F3EA-07EF07C9E0CD}"/>
              </a:ext>
            </a:extLst>
          </p:cNvPr>
          <p:cNvSpPr txBox="1"/>
          <p:nvPr/>
        </p:nvSpPr>
        <p:spPr>
          <a:xfrm>
            <a:off x="4440421" y="5343466"/>
            <a:ext cx="275350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F1FA656-AD54-15E8-A1F5-1A4F31516837}"/>
              </a:ext>
            </a:extLst>
          </p:cNvPr>
          <p:cNvSpPr txBox="1"/>
          <p:nvPr/>
        </p:nvSpPr>
        <p:spPr>
          <a:xfrm>
            <a:off x="4715378" y="5343466"/>
            <a:ext cx="137914" cy="189076"/>
          </a:xfrm>
          <a:prstGeom prst="rect">
            <a:avLst/>
          </a:prstGeom>
          <a:solidFill>
            <a:srgbClr val="CCCCCC"/>
          </a:solidFill>
          <a:ln w="9129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DC7AA012-C874-6BC5-2DAB-83EBAABEA1D4}"/>
              </a:ext>
            </a:extLst>
          </p:cNvPr>
          <p:cNvSpPr txBox="1"/>
          <p:nvPr/>
        </p:nvSpPr>
        <p:spPr>
          <a:xfrm>
            <a:off x="4440421" y="4816752"/>
            <a:ext cx="412785" cy="186657"/>
          </a:xfrm>
          <a:prstGeom prst="rect">
            <a:avLst/>
          </a:prstGeom>
          <a:ln w="9129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R="958" algn="ctr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F896F39-D784-28E8-F5B7-9C35C314C183}"/>
              </a:ext>
            </a:extLst>
          </p:cNvPr>
          <p:cNvSpPr txBox="1"/>
          <p:nvPr/>
        </p:nvSpPr>
        <p:spPr>
          <a:xfrm>
            <a:off x="4852856" y="4816752"/>
            <a:ext cx="137914" cy="186657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L="30647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7F2E0E9-01E4-F081-8B41-B492CDB0F2E9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5603346"/>
          <a:ext cx="137530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" name="object 76">
            <a:extLst>
              <a:ext uri="{FF2B5EF4-FFF2-40B4-BE49-F238E27FC236}">
                <a16:creationId xmlns:a16="http://schemas.microsoft.com/office/drawing/2014/main" id="{A70A3F1E-17AF-ADC9-0039-8D6E41B54FE2}"/>
              </a:ext>
            </a:extLst>
          </p:cNvPr>
          <p:cNvSpPr txBox="1"/>
          <p:nvPr/>
        </p:nvSpPr>
        <p:spPr>
          <a:xfrm>
            <a:off x="4852856" y="5343466"/>
            <a:ext cx="137914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858FC94-DB4B-BC54-C0E0-1C001DE28BC5}"/>
              </a:ext>
            </a:extLst>
          </p:cNvPr>
          <p:cNvSpPr txBox="1"/>
          <p:nvPr/>
        </p:nvSpPr>
        <p:spPr>
          <a:xfrm>
            <a:off x="4990335" y="5343466"/>
            <a:ext cx="481263" cy="18907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26013F7E-5EA3-AC19-D1DF-91F5DA9995C6}"/>
              </a:ext>
            </a:extLst>
          </p:cNvPr>
          <p:cNvSpPr txBox="1"/>
          <p:nvPr/>
        </p:nvSpPr>
        <p:spPr>
          <a:xfrm>
            <a:off x="4440421" y="5080074"/>
            <a:ext cx="618698" cy="191493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R="958" algn="ctr">
              <a:spcBef>
                <a:spcPts val="226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812EC0E4-7EE9-9C4C-3FD3-9247FAB024D4}"/>
              </a:ext>
            </a:extLst>
          </p:cNvPr>
          <p:cNvSpPr txBox="1"/>
          <p:nvPr/>
        </p:nvSpPr>
        <p:spPr>
          <a:xfrm>
            <a:off x="5059108" y="5080074"/>
            <a:ext cx="756613" cy="191493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R="958" algn="ctr">
              <a:spcBef>
                <a:spcPts val="226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6C950FA3-6015-DAA9-5C17-7D505600CB34}"/>
              </a:ext>
            </a:extLst>
          </p:cNvPr>
          <p:cNvGraphicFramePr>
            <a:graphicFrameLocks noGrp="1"/>
          </p:cNvGraphicFramePr>
          <p:nvPr/>
        </p:nvGraphicFramePr>
        <p:xfrm>
          <a:off x="5536806" y="5866737"/>
          <a:ext cx="68717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97D10EAA-9861-D5F8-F7B7-D38441F695B7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5866737"/>
          <a:ext cx="82556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object 92">
            <a:extLst>
              <a:ext uri="{FF2B5EF4-FFF2-40B4-BE49-F238E27FC236}">
                <a16:creationId xmlns:a16="http://schemas.microsoft.com/office/drawing/2014/main" id="{E7368587-B2AC-CB0E-135B-368278C10D3B}"/>
              </a:ext>
            </a:extLst>
          </p:cNvPr>
          <p:cNvSpPr txBox="1"/>
          <p:nvPr/>
        </p:nvSpPr>
        <p:spPr>
          <a:xfrm>
            <a:off x="3113758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94" name="object 94">
            <a:extLst>
              <a:ext uri="{FF2B5EF4-FFF2-40B4-BE49-F238E27FC236}">
                <a16:creationId xmlns:a16="http://schemas.microsoft.com/office/drawing/2014/main" id="{2F50929D-A4D0-4070-094D-BF38A4DF0B15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object 95">
            <a:extLst>
              <a:ext uri="{FF2B5EF4-FFF2-40B4-BE49-F238E27FC236}">
                <a16:creationId xmlns:a16="http://schemas.microsoft.com/office/drawing/2014/main" id="{C00D149C-FCDB-8498-07C8-9E1E0EBB81D7}"/>
              </a:ext>
            </a:extLst>
          </p:cNvPr>
          <p:cNvSpPr/>
          <p:nvPr/>
        </p:nvSpPr>
        <p:spPr>
          <a:xfrm>
            <a:off x="1880721" y="3604092"/>
            <a:ext cx="55005" cy="55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96">
            <a:extLst>
              <a:ext uri="{FF2B5EF4-FFF2-40B4-BE49-F238E27FC236}">
                <a16:creationId xmlns:a16="http://schemas.microsoft.com/office/drawing/2014/main" id="{90D7B723-5A0D-708F-A093-A74C6B3A72C9}"/>
              </a:ext>
            </a:extLst>
          </p:cNvPr>
          <p:cNvSpPr/>
          <p:nvPr/>
        </p:nvSpPr>
        <p:spPr>
          <a:xfrm>
            <a:off x="4818504" y="3104846"/>
            <a:ext cx="1102356" cy="395546"/>
          </a:xfrm>
          <a:custGeom>
            <a:avLst/>
            <a:gdLst/>
            <a:ahLst/>
            <a:cxnLst/>
            <a:rect l="l" t="t" r="r" b="b"/>
            <a:pathLst>
              <a:path w="1461770" h="524510">
                <a:moveTo>
                  <a:pt x="0" y="523901"/>
                </a:moveTo>
                <a:lnTo>
                  <a:pt x="86968" y="523645"/>
                </a:lnTo>
                <a:lnTo>
                  <a:pt x="171266" y="522878"/>
                </a:lnTo>
                <a:lnTo>
                  <a:pt x="252894" y="521599"/>
                </a:lnTo>
                <a:lnTo>
                  <a:pt x="331851" y="519809"/>
                </a:lnTo>
                <a:lnTo>
                  <a:pt x="408138" y="517507"/>
                </a:lnTo>
                <a:lnTo>
                  <a:pt x="481754" y="514694"/>
                </a:lnTo>
                <a:lnTo>
                  <a:pt x="552699" y="511369"/>
                </a:lnTo>
                <a:lnTo>
                  <a:pt x="620974" y="507532"/>
                </a:lnTo>
                <a:lnTo>
                  <a:pt x="686579" y="503184"/>
                </a:lnTo>
                <a:lnTo>
                  <a:pt x="749513" y="498324"/>
                </a:lnTo>
                <a:lnTo>
                  <a:pt x="809776" y="492953"/>
                </a:lnTo>
                <a:lnTo>
                  <a:pt x="867369" y="487071"/>
                </a:lnTo>
                <a:lnTo>
                  <a:pt x="922291" y="480677"/>
                </a:lnTo>
                <a:lnTo>
                  <a:pt x="974543" y="473771"/>
                </a:lnTo>
                <a:lnTo>
                  <a:pt x="1024125" y="466354"/>
                </a:lnTo>
                <a:lnTo>
                  <a:pt x="1071035" y="458425"/>
                </a:lnTo>
                <a:lnTo>
                  <a:pt x="1115276" y="449984"/>
                </a:lnTo>
                <a:lnTo>
                  <a:pt x="1156845" y="441033"/>
                </a:lnTo>
                <a:lnTo>
                  <a:pt x="1195744" y="431569"/>
                </a:lnTo>
                <a:lnTo>
                  <a:pt x="1265531" y="411108"/>
                </a:lnTo>
                <a:lnTo>
                  <a:pt x="1324636" y="388600"/>
                </a:lnTo>
                <a:lnTo>
                  <a:pt x="1373058" y="364047"/>
                </a:lnTo>
                <a:lnTo>
                  <a:pt x="1410799" y="337447"/>
                </a:lnTo>
                <a:lnTo>
                  <a:pt x="1437857" y="308801"/>
                </a:lnTo>
                <a:lnTo>
                  <a:pt x="1458416" y="261996"/>
                </a:lnTo>
                <a:lnTo>
                  <a:pt x="1461295" y="232079"/>
                </a:lnTo>
                <a:lnTo>
                  <a:pt x="1459214" y="203976"/>
                </a:lnTo>
                <a:lnTo>
                  <a:pt x="1440173" y="153208"/>
                </a:lnTo>
                <a:lnTo>
                  <a:pt x="1401293" y="109693"/>
                </a:lnTo>
                <a:lnTo>
                  <a:pt x="1342573" y="73431"/>
                </a:lnTo>
                <a:lnTo>
                  <a:pt x="1305773" y="58019"/>
                </a:lnTo>
                <a:lnTo>
                  <a:pt x="1264014" y="44421"/>
                </a:lnTo>
                <a:lnTo>
                  <a:pt x="1217294" y="32636"/>
                </a:lnTo>
                <a:lnTo>
                  <a:pt x="1165615" y="22664"/>
                </a:lnTo>
                <a:lnTo>
                  <a:pt x="1108975" y="14504"/>
                </a:lnTo>
                <a:lnTo>
                  <a:pt x="1047376" y="8159"/>
                </a:lnTo>
                <a:lnTo>
                  <a:pt x="980817" y="3626"/>
                </a:lnTo>
                <a:lnTo>
                  <a:pt x="909298" y="906"/>
                </a:lnTo>
                <a:lnTo>
                  <a:pt x="832819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97">
            <a:extLst>
              <a:ext uri="{FF2B5EF4-FFF2-40B4-BE49-F238E27FC236}">
                <a16:creationId xmlns:a16="http://schemas.microsoft.com/office/drawing/2014/main" id="{8BE7374D-93AB-C3F1-D372-B4F0970F000F}"/>
              </a:ext>
            </a:extLst>
          </p:cNvPr>
          <p:cNvSpPr/>
          <p:nvPr/>
        </p:nvSpPr>
        <p:spPr>
          <a:xfrm>
            <a:off x="5407038" y="3077378"/>
            <a:ext cx="55004" cy="55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9" name="object 100">
            <a:extLst>
              <a:ext uri="{FF2B5EF4-FFF2-40B4-BE49-F238E27FC236}">
                <a16:creationId xmlns:a16="http://schemas.microsoft.com/office/drawing/2014/main" id="{FC600EAC-32BF-534A-D467-FC40172510D3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object 103">
            <a:extLst>
              <a:ext uri="{FF2B5EF4-FFF2-40B4-BE49-F238E27FC236}">
                <a16:creationId xmlns:a16="http://schemas.microsoft.com/office/drawing/2014/main" id="{F0ED0BAD-1643-7930-0737-5FB7A6FF3639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3496491"/>
          <a:ext cx="1443788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object 104">
            <a:extLst>
              <a:ext uri="{FF2B5EF4-FFF2-40B4-BE49-F238E27FC236}">
                <a16:creationId xmlns:a16="http://schemas.microsoft.com/office/drawing/2014/main" id="{4943DC48-34C3-C3B9-536C-466E3AF0E1E0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496" y="282536"/>
                </a:moveTo>
                <a:lnTo>
                  <a:pt x="118948" y="186775"/>
                </a:lnTo>
                <a:lnTo>
                  <a:pt x="452" y="186775"/>
                </a:ln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235601" y="186775"/>
                </a:lnTo>
                <a:lnTo>
                  <a:pt x="118948" y="186775"/>
                </a:lnTo>
                <a:lnTo>
                  <a:pt x="234716" y="187505"/>
                </a:lnTo>
                <a:lnTo>
                  <a:pt x="119496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05">
            <a:extLst>
              <a:ext uri="{FF2B5EF4-FFF2-40B4-BE49-F238E27FC236}">
                <a16:creationId xmlns:a16="http://schemas.microsoft.com/office/drawing/2014/main" id="{4C0204DC-F85F-FF2A-2DC4-019F5F8B3582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456" y="187505"/>
                </a:move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496" y="282536"/>
                </a:lnTo>
                <a:lnTo>
                  <a:pt x="118948" y="186775"/>
                </a:lnTo>
                <a:lnTo>
                  <a:pt x="456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06">
            <a:extLst>
              <a:ext uri="{FF2B5EF4-FFF2-40B4-BE49-F238E27FC236}">
                <a16:creationId xmlns:a16="http://schemas.microsoft.com/office/drawing/2014/main" id="{7610C62C-B7F7-590C-014A-A4A05E915DAE}"/>
              </a:ext>
            </a:extLst>
          </p:cNvPr>
          <p:cNvSpPr/>
          <p:nvPr/>
        </p:nvSpPr>
        <p:spPr>
          <a:xfrm>
            <a:off x="7645451" y="3324316"/>
            <a:ext cx="1696153" cy="175745"/>
          </a:xfrm>
          <a:custGeom>
            <a:avLst/>
            <a:gdLst/>
            <a:ahLst/>
            <a:cxnLst/>
            <a:rect l="l" t="t" r="r" b="b"/>
            <a:pathLst>
              <a:path w="2249170" h="233044">
                <a:moveTo>
                  <a:pt x="0" y="232875"/>
                </a:moveTo>
                <a:lnTo>
                  <a:pt x="91743" y="232815"/>
                </a:lnTo>
                <a:lnTo>
                  <a:pt x="181568" y="232635"/>
                </a:lnTo>
                <a:lnTo>
                  <a:pt x="269475" y="232334"/>
                </a:lnTo>
                <a:lnTo>
                  <a:pt x="355463" y="231913"/>
                </a:lnTo>
                <a:lnTo>
                  <a:pt x="439532" y="231372"/>
                </a:lnTo>
                <a:lnTo>
                  <a:pt x="521683" y="230711"/>
                </a:lnTo>
                <a:lnTo>
                  <a:pt x="601915" y="229929"/>
                </a:lnTo>
                <a:lnTo>
                  <a:pt x="680229" y="229028"/>
                </a:lnTo>
                <a:lnTo>
                  <a:pt x="756624" y="228005"/>
                </a:lnTo>
                <a:lnTo>
                  <a:pt x="831101" y="226863"/>
                </a:lnTo>
                <a:lnTo>
                  <a:pt x="903659" y="225601"/>
                </a:lnTo>
                <a:lnTo>
                  <a:pt x="974298" y="224218"/>
                </a:lnTo>
                <a:lnTo>
                  <a:pt x="1043019" y="222715"/>
                </a:lnTo>
                <a:lnTo>
                  <a:pt x="1109822" y="221092"/>
                </a:lnTo>
                <a:lnTo>
                  <a:pt x="1174706" y="219348"/>
                </a:lnTo>
                <a:lnTo>
                  <a:pt x="1237671" y="217484"/>
                </a:lnTo>
                <a:lnTo>
                  <a:pt x="1298718" y="215501"/>
                </a:lnTo>
                <a:lnTo>
                  <a:pt x="1357846" y="213396"/>
                </a:lnTo>
                <a:lnTo>
                  <a:pt x="1415056" y="211172"/>
                </a:lnTo>
                <a:lnTo>
                  <a:pt x="1470347" y="208827"/>
                </a:lnTo>
                <a:lnTo>
                  <a:pt x="1523719" y="206362"/>
                </a:lnTo>
                <a:lnTo>
                  <a:pt x="1575173" y="203777"/>
                </a:lnTo>
                <a:lnTo>
                  <a:pt x="1624709" y="201072"/>
                </a:lnTo>
                <a:lnTo>
                  <a:pt x="1672325" y="198246"/>
                </a:lnTo>
                <a:lnTo>
                  <a:pt x="1718024" y="195300"/>
                </a:lnTo>
                <a:lnTo>
                  <a:pt x="1761803" y="192234"/>
                </a:lnTo>
                <a:lnTo>
                  <a:pt x="1803665" y="189048"/>
                </a:lnTo>
                <a:lnTo>
                  <a:pt x="1843607" y="185741"/>
                </a:lnTo>
                <a:lnTo>
                  <a:pt x="1881631" y="182314"/>
                </a:lnTo>
                <a:lnTo>
                  <a:pt x="1951924" y="175100"/>
                </a:lnTo>
                <a:lnTo>
                  <a:pt x="2014542" y="167405"/>
                </a:lnTo>
                <a:lnTo>
                  <a:pt x="2069486" y="159228"/>
                </a:lnTo>
                <a:lnTo>
                  <a:pt x="2116756" y="150571"/>
                </a:lnTo>
                <a:lnTo>
                  <a:pt x="2156352" y="141433"/>
                </a:lnTo>
                <a:lnTo>
                  <a:pt x="2201356" y="126824"/>
                </a:lnTo>
                <a:lnTo>
                  <a:pt x="2235822" y="106134"/>
                </a:lnTo>
                <a:lnTo>
                  <a:pt x="2248835" y="86881"/>
                </a:lnTo>
                <a:lnTo>
                  <a:pt x="2247792" y="77976"/>
                </a:lnTo>
                <a:lnTo>
                  <a:pt x="2214461" y="54150"/>
                </a:lnTo>
                <a:lnTo>
                  <a:pt x="2167074" y="40672"/>
                </a:lnTo>
                <a:lnTo>
                  <a:pt x="2099554" y="29120"/>
                </a:lnTo>
                <a:lnTo>
                  <a:pt x="2058245" y="24066"/>
                </a:lnTo>
                <a:lnTo>
                  <a:pt x="2011901" y="19494"/>
                </a:lnTo>
                <a:lnTo>
                  <a:pt x="1960525" y="15402"/>
                </a:lnTo>
                <a:lnTo>
                  <a:pt x="1904115" y="11792"/>
                </a:lnTo>
                <a:lnTo>
                  <a:pt x="1842672" y="8664"/>
                </a:lnTo>
                <a:lnTo>
                  <a:pt x="1776196" y="6016"/>
                </a:lnTo>
                <a:lnTo>
                  <a:pt x="1704686" y="3850"/>
                </a:lnTo>
                <a:lnTo>
                  <a:pt x="1628143" y="2166"/>
                </a:lnTo>
                <a:lnTo>
                  <a:pt x="1546567" y="962"/>
                </a:lnTo>
                <a:lnTo>
                  <a:pt x="1459958" y="240"/>
                </a:lnTo>
                <a:lnTo>
                  <a:pt x="1368315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07">
            <a:extLst>
              <a:ext uri="{FF2B5EF4-FFF2-40B4-BE49-F238E27FC236}">
                <a16:creationId xmlns:a16="http://schemas.microsoft.com/office/drawing/2014/main" id="{C090FD2A-CC67-56E1-7453-D978473C991D}"/>
              </a:ext>
            </a:extLst>
          </p:cNvPr>
          <p:cNvSpPr/>
          <p:nvPr/>
        </p:nvSpPr>
        <p:spPr>
          <a:xfrm>
            <a:off x="8637814" y="3296849"/>
            <a:ext cx="55006" cy="55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6" name="object 108">
            <a:extLst>
              <a:ext uri="{FF2B5EF4-FFF2-40B4-BE49-F238E27FC236}">
                <a16:creationId xmlns:a16="http://schemas.microsoft.com/office/drawing/2014/main" id="{7A0C84AE-37B0-EAEF-40F0-91A082B129A3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object 109">
            <a:extLst>
              <a:ext uri="{FF2B5EF4-FFF2-40B4-BE49-F238E27FC236}">
                <a16:creationId xmlns:a16="http://schemas.microsoft.com/office/drawing/2014/main" id="{468872C3-09B6-5FB1-A645-EA012FA01A36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233100"/>
          <a:ext cx="1306352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" name="object 110">
            <a:extLst>
              <a:ext uri="{FF2B5EF4-FFF2-40B4-BE49-F238E27FC236}">
                <a16:creationId xmlns:a16="http://schemas.microsoft.com/office/drawing/2014/main" id="{8C155908-A23B-4675-94B8-549FE57C60D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8" y="186775"/>
                </a:lnTo>
                <a:lnTo>
                  <a:pt x="542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8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11">
            <a:extLst>
              <a:ext uri="{FF2B5EF4-FFF2-40B4-BE49-F238E27FC236}">
                <a16:creationId xmlns:a16="http://schemas.microsoft.com/office/drawing/2014/main" id="{F3EDFF2C-8835-9A04-BD05-3C85FAE929F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119587" y="282536"/>
                </a:lnTo>
                <a:lnTo>
                  <a:pt x="119038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AC98A41E-EEC1-AF2F-BE2E-1A8CCD0606D0}"/>
              </a:ext>
            </a:extLst>
          </p:cNvPr>
          <p:cNvSpPr/>
          <p:nvPr/>
        </p:nvSpPr>
        <p:spPr>
          <a:xfrm>
            <a:off x="11351576" y="2224852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FE63397A-8541-B39D-4919-C7D695766C2C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0994527D-1F1D-A49F-14FB-9B634B355B1B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50FA8CA6-412A-BAC6-3839-37610365DC72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279EEA2F-0C25-CF11-DDFB-5901F2E322D4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118">
            <a:extLst>
              <a:ext uri="{FF2B5EF4-FFF2-40B4-BE49-F238E27FC236}">
                <a16:creationId xmlns:a16="http://schemas.microsoft.com/office/drawing/2014/main" id="{2BD6DAA8-B0A7-1398-0FDD-0B3B0F598E38}"/>
              </a:ext>
            </a:extLst>
          </p:cNvPr>
          <p:cNvSpPr/>
          <p:nvPr/>
        </p:nvSpPr>
        <p:spPr>
          <a:xfrm>
            <a:off x="1905848" y="5299544"/>
            <a:ext cx="472644" cy="431940"/>
          </a:xfrm>
          <a:custGeom>
            <a:avLst/>
            <a:gdLst/>
            <a:ahLst/>
            <a:cxnLst/>
            <a:rect l="l" t="t" r="r" b="b"/>
            <a:pathLst>
              <a:path w="626744" h="572770">
                <a:moveTo>
                  <a:pt x="11137" y="0"/>
                </a:moveTo>
                <a:lnTo>
                  <a:pt x="90439" y="8411"/>
                </a:lnTo>
                <a:lnTo>
                  <a:pt x="164273" y="18116"/>
                </a:lnTo>
                <a:lnTo>
                  <a:pt x="232638" y="29113"/>
                </a:lnTo>
                <a:lnTo>
                  <a:pt x="295533" y="41403"/>
                </a:lnTo>
                <a:lnTo>
                  <a:pt x="352959" y="54985"/>
                </a:lnTo>
                <a:lnTo>
                  <a:pt x="404916" y="69860"/>
                </a:lnTo>
                <a:lnTo>
                  <a:pt x="451404" y="86028"/>
                </a:lnTo>
                <a:lnTo>
                  <a:pt x="492423" y="103488"/>
                </a:lnTo>
                <a:lnTo>
                  <a:pt x="527973" y="122241"/>
                </a:lnTo>
                <a:lnTo>
                  <a:pt x="582664" y="163625"/>
                </a:lnTo>
                <a:lnTo>
                  <a:pt x="615479" y="210180"/>
                </a:lnTo>
                <a:lnTo>
                  <a:pt x="626418" y="261905"/>
                </a:lnTo>
                <a:lnTo>
                  <a:pt x="623971" y="286995"/>
                </a:lnTo>
                <a:lnTo>
                  <a:pt x="604395" y="334901"/>
                </a:lnTo>
                <a:lnTo>
                  <a:pt x="565244" y="379775"/>
                </a:lnTo>
                <a:lnTo>
                  <a:pt x="506517" y="421616"/>
                </a:lnTo>
                <a:lnTo>
                  <a:pt x="469813" y="441400"/>
                </a:lnTo>
                <a:lnTo>
                  <a:pt x="428215" y="460425"/>
                </a:lnTo>
                <a:lnTo>
                  <a:pt x="381723" y="478692"/>
                </a:lnTo>
                <a:lnTo>
                  <a:pt x="330337" y="496201"/>
                </a:lnTo>
                <a:lnTo>
                  <a:pt x="274057" y="512952"/>
                </a:lnTo>
                <a:lnTo>
                  <a:pt x="212884" y="528945"/>
                </a:lnTo>
                <a:lnTo>
                  <a:pt x="146816" y="544180"/>
                </a:lnTo>
                <a:lnTo>
                  <a:pt x="75855" y="558657"/>
                </a:lnTo>
                <a:lnTo>
                  <a:pt x="0" y="572375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9">
            <a:extLst>
              <a:ext uri="{FF2B5EF4-FFF2-40B4-BE49-F238E27FC236}">
                <a16:creationId xmlns:a16="http://schemas.microsoft.com/office/drawing/2014/main" id="{3E0A1988-BD50-D247-F93A-5CEDEADE98B2}"/>
              </a:ext>
            </a:extLst>
          </p:cNvPr>
          <p:cNvSpPr txBox="1"/>
          <p:nvPr/>
        </p:nvSpPr>
        <p:spPr>
          <a:xfrm>
            <a:off x="1965810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17" name="object 120">
            <a:extLst>
              <a:ext uri="{FF2B5EF4-FFF2-40B4-BE49-F238E27FC236}">
                <a16:creationId xmlns:a16="http://schemas.microsoft.com/office/drawing/2014/main" id="{E38D6F40-B618-9A00-7D07-ED6BFBDA7A64}"/>
              </a:ext>
            </a:extLst>
          </p:cNvPr>
          <p:cNvGraphicFramePr>
            <a:graphicFrameLocks noGrp="1"/>
          </p:cNvGraphicFramePr>
          <p:nvPr/>
        </p:nvGraphicFramePr>
        <p:xfrm>
          <a:off x="2512282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" name="object 121">
            <a:extLst>
              <a:ext uri="{FF2B5EF4-FFF2-40B4-BE49-F238E27FC236}">
                <a16:creationId xmlns:a16="http://schemas.microsoft.com/office/drawing/2014/main" id="{22D1AA4F-867A-6B53-A239-3497656CFEEE}"/>
              </a:ext>
            </a:extLst>
          </p:cNvPr>
          <p:cNvSpPr/>
          <p:nvPr/>
        </p:nvSpPr>
        <p:spPr>
          <a:xfrm>
            <a:off x="1866883" y="5701997"/>
            <a:ext cx="58309" cy="54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object 122">
            <a:extLst>
              <a:ext uri="{FF2B5EF4-FFF2-40B4-BE49-F238E27FC236}">
                <a16:creationId xmlns:a16="http://schemas.microsoft.com/office/drawing/2014/main" id="{6D8E8404-5C43-B027-3749-7296E8F0C50B}"/>
              </a:ext>
            </a:extLst>
          </p:cNvPr>
          <p:cNvSpPr/>
          <p:nvPr/>
        </p:nvSpPr>
        <p:spPr>
          <a:xfrm>
            <a:off x="4440421" y="5343466"/>
            <a:ext cx="275350" cy="219801"/>
          </a:xfrm>
          <a:custGeom>
            <a:avLst/>
            <a:gdLst/>
            <a:ahLst/>
            <a:cxnLst/>
            <a:rect l="l" t="t" r="r" b="b"/>
            <a:pathLst>
              <a:path w="365125" h="291464">
                <a:moveTo>
                  <a:pt x="0" y="0"/>
                </a:moveTo>
                <a:lnTo>
                  <a:pt x="364604" y="0"/>
                </a:lnTo>
                <a:lnTo>
                  <a:pt x="364604" y="291026"/>
                </a:lnTo>
                <a:lnTo>
                  <a:pt x="0" y="291026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object 124">
            <a:extLst>
              <a:ext uri="{FF2B5EF4-FFF2-40B4-BE49-F238E27FC236}">
                <a16:creationId xmlns:a16="http://schemas.microsoft.com/office/drawing/2014/main" id="{D46FCEE0-2190-EE6A-9495-946187119DFE}"/>
              </a:ext>
            </a:extLst>
          </p:cNvPr>
          <p:cNvSpPr/>
          <p:nvPr/>
        </p:nvSpPr>
        <p:spPr>
          <a:xfrm>
            <a:off x="4509194" y="4948447"/>
            <a:ext cx="1654013" cy="658445"/>
          </a:xfrm>
          <a:custGeom>
            <a:avLst/>
            <a:gdLst/>
            <a:ahLst/>
            <a:cxnLst/>
            <a:rect l="l" t="t" r="r" b="b"/>
            <a:pathLst>
              <a:path w="2193290" h="873125">
                <a:moveTo>
                  <a:pt x="0" y="872986"/>
                </a:moveTo>
                <a:lnTo>
                  <a:pt x="84764" y="872936"/>
                </a:lnTo>
                <a:lnTo>
                  <a:pt x="167478" y="872785"/>
                </a:lnTo>
                <a:lnTo>
                  <a:pt x="248141" y="872534"/>
                </a:lnTo>
                <a:lnTo>
                  <a:pt x="326755" y="872181"/>
                </a:lnTo>
                <a:lnTo>
                  <a:pt x="403318" y="871729"/>
                </a:lnTo>
                <a:lnTo>
                  <a:pt x="477831" y="871175"/>
                </a:lnTo>
                <a:lnTo>
                  <a:pt x="550294" y="870521"/>
                </a:lnTo>
                <a:lnTo>
                  <a:pt x="620707" y="869767"/>
                </a:lnTo>
                <a:lnTo>
                  <a:pt x="689070" y="868912"/>
                </a:lnTo>
                <a:lnTo>
                  <a:pt x="755382" y="867956"/>
                </a:lnTo>
                <a:lnTo>
                  <a:pt x="819644" y="866900"/>
                </a:lnTo>
                <a:lnTo>
                  <a:pt x="881856" y="865743"/>
                </a:lnTo>
                <a:lnTo>
                  <a:pt x="942018" y="864485"/>
                </a:lnTo>
                <a:lnTo>
                  <a:pt x="1000130" y="863127"/>
                </a:lnTo>
                <a:lnTo>
                  <a:pt x="1056191" y="861668"/>
                </a:lnTo>
                <a:lnTo>
                  <a:pt x="1110203" y="860109"/>
                </a:lnTo>
                <a:lnTo>
                  <a:pt x="1162164" y="858449"/>
                </a:lnTo>
                <a:lnTo>
                  <a:pt x="1212075" y="856688"/>
                </a:lnTo>
                <a:lnTo>
                  <a:pt x="1259935" y="854827"/>
                </a:lnTo>
                <a:lnTo>
                  <a:pt x="1305746" y="852865"/>
                </a:lnTo>
                <a:lnTo>
                  <a:pt x="1349506" y="850803"/>
                </a:lnTo>
                <a:lnTo>
                  <a:pt x="1391216" y="848640"/>
                </a:lnTo>
                <a:lnTo>
                  <a:pt x="1430876" y="846376"/>
                </a:lnTo>
                <a:lnTo>
                  <a:pt x="1504046" y="841547"/>
                </a:lnTo>
                <a:lnTo>
                  <a:pt x="1569014" y="836315"/>
                </a:lnTo>
                <a:lnTo>
                  <a:pt x="1625782" y="830681"/>
                </a:lnTo>
                <a:lnTo>
                  <a:pt x="1674349" y="824645"/>
                </a:lnTo>
                <a:lnTo>
                  <a:pt x="1714716" y="818206"/>
                </a:lnTo>
                <a:lnTo>
                  <a:pt x="1785156" y="802024"/>
                </a:lnTo>
                <a:lnTo>
                  <a:pt x="1835753" y="786884"/>
                </a:lnTo>
                <a:lnTo>
                  <a:pt x="1883616" y="769416"/>
                </a:lnTo>
                <a:lnTo>
                  <a:pt x="1928743" y="749620"/>
                </a:lnTo>
                <a:lnTo>
                  <a:pt x="1971135" y="727496"/>
                </a:lnTo>
                <a:lnTo>
                  <a:pt x="2010793" y="703045"/>
                </a:lnTo>
                <a:lnTo>
                  <a:pt x="2047715" y="676265"/>
                </a:lnTo>
                <a:lnTo>
                  <a:pt x="2081902" y="647158"/>
                </a:lnTo>
                <a:lnTo>
                  <a:pt x="2113354" y="615723"/>
                </a:lnTo>
                <a:lnTo>
                  <a:pt x="2142072" y="581960"/>
                </a:lnTo>
                <a:lnTo>
                  <a:pt x="2167940" y="542812"/>
                </a:lnTo>
                <a:lnTo>
                  <a:pt x="2184808" y="502943"/>
                </a:lnTo>
                <a:lnTo>
                  <a:pt x="2192676" y="462353"/>
                </a:lnTo>
                <a:lnTo>
                  <a:pt x="2191543" y="421041"/>
                </a:lnTo>
                <a:lnTo>
                  <a:pt x="2181410" y="379008"/>
                </a:lnTo>
                <a:lnTo>
                  <a:pt x="2162277" y="336254"/>
                </a:lnTo>
                <a:lnTo>
                  <a:pt x="2134143" y="292778"/>
                </a:lnTo>
                <a:lnTo>
                  <a:pt x="2097009" y="248581"/>
                </a:lnTo>
                <a:lnTo>
                  <a:pt x="2050875" y="203663"/>
                </a:lnTo>
                <a:lnTo>
                  <a:pt x="2004277" y="168316"/>
                </a:lnTo>
                <a:lnTo>
                  <a:pt x="1947338" y="136336"/>
                </a:lnTo>
                <a:lnTo>
                  <a:pt x="1880059" y="107722"/>
                </a:lnTo>
                <a:lnTo>
                  <a:pt x="1842541" y="94678"/>
                </a:lnTo>
                <a:lnTo>
                  <a:pt x="1802439" y="82475"/>
                </a:lnTo>
                <a:lnTo>
                  <a:pt x="1759752" y="71113"/>
                </a:lnTo>
                <a:lnTo>
                  <a:pt x="1714479" y="60594"/>
                </a:lnTo>
                <a:lnTo>
                  <a:pt x="1666621" y="50915"/>
                </a:lnTo>
                <a:lnTo>
                  <a:pt x="1616178" y="42079"/>
                </a:lnTo>
                <a:lnTo>
                  <a:pt x="1563150" y="34084"/>
                </a:lnTo>
                <a:lnTo>
                  <a:pt x="1507537" y="26930"/>
                </a:lnTo>
                <a:lnTo>
                  <a:pt x="1449339" y="20618"/>
                </a:lnTo>
                <a:lnTo>
                  <a:pt x="1388556" y="15148"/>
                </a:lnTo>
                <a:lnTo>
                  <a:pt x="1325188" y="10519"/>
                </a:lnTo>
                <a:lnTo>
                  <a:pt x="1259234" y="6732"/>
                </a:lnTo>
                <a:lnTo>
                  <a:pt x="1190696" y="3787"/>
                </a:lnTo>
                <a:lnTo>
                  <a:pt x="1119572" y="1683"/>
                </a:lnTo>
                <a:lnTo>
                  <a:pt x="1045863" y="420"/>
                </a:lnTo>
                <a:lnTo>
                  <a:pt x="969569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125">
            <a:extLst>
              <a:ext uri="{FF2B5EF4-FFF2-40B4-BE49-F238E27FC236}">
                <a16:creationId xmlns:a16="http://schemas.microsoft.com/office/drawing/2014/main" id="{09D5A78A-3376-2B96-9497-F384258809B3}"/>
              </a:ext>
            </a:extLst>
          </p:cNvPr>
          <p:cNvSpPr/>
          <p:nvPr/>
        </p:nvSpPr>
        <p:spPr>
          <a:xfrm>
            <a:off x="5200855" y="4920911"/>
            <a:ext cx="54936" cy="55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126">
            <a:extLst>
              <a:ext uri="{FF2B5EF4-FFF2-40B4-BE49-F238E27FC236}">
                <a16:creationId xmlns:a16="http://schemas.microsoft.com/office/drawing/2014/main" id="{87E393DA-47DC-8B48-BCD6-143A5552AE25}"/>
              </a:ext>
            </a:extLst>
          </p:cNvPr>
          <p:cNvSpPr/>
          <p:nvPr/>
        </p:nvSpPr>
        <p:spPr>
          <a:xfrm>
            <a:off x="3343898" y="5236415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496" y="282536"/>
                </a:moveTo>
                <a:lnTo>
                  <a:pt x="118948" y="186866"/>
                </a:lnTo>
                <a:lnTo>
                  <a:pt x="453" y="186866"/>
                </a:ln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8" y="140309"/>
                </a:lnTo>
                <a:lnTo>
                  <a:pt x="235491" y="186866"/>
                </a:lnTo>
                <a:lnTo>
                  <a:pt x="118948" y="186866"/>
                </a:lnTo>
                <a:lnTo>
                  <a:pt x="234716" y="187505"/>
                </a:lnTo>
                <a:lnTo>
                  <a:pt x="119496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127">
            <a:extLst>
              <a:ext uri="{FF2B5EF4-FFF2-40B4-BE49-F238E27FC236}">
                <a16:creationId xmlns:a16="http://schemas.microsoft.com/office/drawing/2014/main" id="{C94F7FC3-AE7E-D92B-1569-C5948E577B3B}"/>
              </a:ext>
            </a:extLst>
          </p:cNvPr>
          <p:cNvSpPr/>
          <p:nvPr/>
        </p:nvSpPr>
        <p:spPr>
          <a:xfrm>
            <a:off x="3343898" y="5236416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456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496" y="282536"/>
                </a:lnTo>
                <a:lnTo>
                  <a:pt x="118948" y="186866"/>
                </a:lnTo>
                <a:lnTo>
                  <a:pt x="456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128">
            <a:extLst>
              <a:ext uri="{FF2B5EF4-FFF2-40B4-BE49-F238E27FC236}">
                <a16:creationId xmlns:a16="http://schemas.microsoft.com/office/drawing/2014/main" id="{5CF85CA2-BBD8-D4CA-5AFF-429B54D811A2}"/>
              </a:ext>
            </a:extLst>
          </p:cNvPr>
          <p:cNvSpPr/>
          <p:nvPr/>
        </p:nvSpPr>
        <p:spPr>
          <a:xfrm>
            <a:off x="6526485" y="5236415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9" y="186866"/>
                </a:lnTo>
                <a:lnTo>
                  <a:pt x="543" y="186866"/>
                </a:ln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235520" y="186866"/>
                </a:lnTo>
                <a:lnTo>
                  <a:pt x="119039" y="186866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129">
            <a:extLst>
              <a:ext uri="{FF2B5EF4-FFF2-40B4-BE49-F238E27FC236}">
                <a16:creationId xmlns:a16="http://schemas.microsoft.com/office/drawing/2014/main" id="{9C5F1F35-98AB-45AF-104D-10291FC096F1}"/>
              </a:ext>
            </a:extLst>
          </p:cNvPr>
          <p:cNvSpPr/>
          <p:nvPr/>
        </p:nvSpPr>
        <p:spPr>
          <a:xfrm>
            <a:off x="6526485" y="5236416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119587" y="282536"/>
                </a:lnTo>
                <a:lnTo>
                  <a:pt x="119039" y="186866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32">
            <a:extLst>
              <a:ext uri="{FF2B5EF4-FFF2-40B4-BE49-F238E27FC236}">
                <a16:creationId xmlns:a16="http://schemas.microsoft.com/office/drawing/2014/main" id="{9EEE5059-B7B7-6E43-3D2C-8F470585DF78}"/>
              </a:ext>
            </a:extLst>
          </p:cNvPr>
          <p:cNvSpPr/>
          <p:nvPr/>
        </p:nvSpPr>
        <p:spPr>
          <a:xfrm>
            <a:off x="1553375" y="1858699"/>
            <a:ext cx="7114895" cy="895395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134">
            <a:extLst>
              <a:ext uri="{FF2B5EF4-FFF2-40B4-BE49-F238E27FC236}">
                <a16:creationId xmlns:a16="http://schemas.microsoft.com/office/drawing/2014/main" id="{27164216-B681-6ACE-8A15-B9BC4EB0A3EA}"/>
              </a:ext>
            </a:extLst>
          </p:cNvPr>
          <p:cNvSpPr/>
          <p:nvPr/>
        </p:nvSpPr>
        <p:spPr>
          <a:xfrm>
            <a:off x="2378492" y="2752786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5">
                <a:moveTo>
                  <a:pt x="78964" y="0"/>
                </a:moveTo>
                <a:lnTo>
                  <a:pt x="279615" y="0"/>
                </a:lnTo>
                <a:lnTo>
                  <a:pt x="279615" y="111827"/>
                </a:lnTo>
                <a:lnTo>
                  <a:pt x="279615" y="114475"/>
                </a:lnTo>
                <a:lnTo>
                  <a:pt x="358670" y="114475"/>
                </a:lnTo>
                <a:lnTo>
                  <a:pt x="179289" y="223655"/>
                </a:lnTo>
                <a:lnTo>
                  <a:pt x="0" y="114475"/>
                </a:lnTo>
                <a:lnTo>
                  <a:pt x="78964" y="114475"/>
                </a:lnTo>
                <a:lnTo>
                  <a:pt x="78964" y="111827"/>
                </a:lnTo>
                <a:lnTo>
                  <a:pt x="789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endParaRPr sz="1056" b="1" spc="8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object 138">
            <a:extLst>
              <a:ext uri="{FF2B5EF4-FFF2-40B4-BE49-F238E27FC236}">
                <a16:creationId xmlns:a16="http://schemas.microsoft.com/office/drawing/2014/main" id="{E3636D76-8A7A-4329-05A1-0C1479B9283C}"/>
              </a:ext>
            </a:extLst>
          </p:cNvPr>
          <p:cNvSpPr txBox="1"/>
          <p:nvPr/>
        </p:nvSpPr>
        <p:spPr>
          <a:xfrm>
            <a:off x="1728914" y="2064412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4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3" name="object 139">
            <a:extLst>
              <a:ext uri="{FF2B5EF4-FFF2-40B4-BE49-F238E27FC236}">
                <a16:creationId xmlns:a16="http://schemas.microsoft.com/office/drawing/2014/main" id="{63451F42-9E17-30F9-4577-DD627582665A}"/>
              </a:ext>
            </a:extLst>
          </p:cNvPr>
          <p:cNvSpPr txBox="1"/>
          <p:nvPr/>
        </p:nvSpPr>
        <p:spPr>
          <a:xfrm>
            <a:off x="1772445" y="2325621"/>
            <a:ext cx="1034764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sz="1056" spc="-4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lang="en-US"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s/GPU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4" name="object 140">
            <a:extLst>
              <a:ext uri="{FF2B5EF4-FFF2-40B4-BE49-F238E27FC236}">
                <a16:creationId xmlns:a16="http://schemas.microsoft.com/office/drawing/2014/main" id="{BFCAE9D6-C4F8-B59E-1614-A2A1A4E1B815}"/>
              </a:ext>
            </a:extLst>
          </p:cNvPr>
          <p:cNvSpPr txBox="1"/>
          <p:nvPr/>
        </p:nvSpPr>
        <p:spPr>
          <a:xfrm>
            <a:off x="2893807" y="2310405"/>
            <a:ext cx="68957" cy="191009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5" name="object 141">
            <a:extLst>
              <a:ext uri="{FF2B5EF4-FFF2-40B4-BE49-F238E27FC236}">
                <a16:creationId xmlns:a16="http://schemas.microsoft.com/office/drawing/2014/main" id="{BE87ADF0-0E2A-963A-1726-AE05766E4BC0}"/>
              </a:ext>
            </a:extLst>
          </p:cNvPr>
          <p:cNvSpPr txBox="1"/>
          <p:nvPr/>
        </p:nvSpPr>
        <p:spPr>
          <a:xfrm>
            <a:off x="2962580" y="2310405"/>
            <a:ext cx="68957" cy="191009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36" name="object 142">
            <a:extLst>
              <a:ext uri="{FF2B5EF4-FFF2-40B4-BE49-F238E27FC236}">
                <a16:creationId xmlns:a16="http://schemas.microsoft.com/office/drawing/2014/main" id="{786EBF31-635F-AF1F-28A8-6CA1CB6F6F49}"/>
              </a:ext>
            </a:extLst>
          </p:cNvPr>
          <p:cNvGraphicFramePr>
            <a:graphicFrameLocks noGrp="1"/>
          </p:cNvGraphicFramePr>
          <p:nvPr/>
        </p:nvGraphicFramePr>
        <p:xfrm>
          <a:off x="3027843" y="2043571"/>
          <a:ext cx="440319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7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1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02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" name="object 143">
            <a:extLst>
              <a:ext uri="{FF2B5EF4-FFF2-40B4-BE49-F238E27FC236}">
                <a16:creationId xmlns:a16="http://schemas.microsoft.com/office/drawing/2014/main" id="{B46120CD-EC52-7A5F-1DE9-AF88FEF3B163}"/>
              </a:ext>
            </a:extLst>
          </p:cNvPr>
          <p:cNvGraphicFramePr>
            <a:graphicFrameLocks noGrp="1"/>
          </p:cNvGraphicFramePr>
          <p:nvPr/>
        </p:nvGraphicFramePr>
        <p:xfrm>
          <a:off x="7427150" y="2306962"/>
          <a:ext cx="10994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8" name="object 154">
            <a:extLst>
              <a:ext uri="{FF2B5EF4-FFF2-40B4-BE49-F238E27FC236}">
                <a16:creationId xmlns:a16="http://schemas.microsoft.com/office/drawing/2014/main" id="{A7AA4AA0-73BC-6578-EB0E-0D4F3ECA9D7A}"/>
              </a:ext>
            </a:extLst>
          </p:cNvPr>
          <p:cNvSpPr/>
          <p:nvPr/>
        </p:nvSpPr>
        <p:spPr>
          <a:xfrm>
            <a:off x="6363948" y="4527957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4">
                <a:moveTo>
                  <a:pt x="279705" y="114475"/>
                </a:moveTo>
                <a:lnTo>
                  <a:pt x="78963" y="114475"/>
                </a:lnTo>
                <a:lnTo>
                  <a:pt x="78963" y="0"/>
                </a:lnTo>
                <a:lnTo>
                  <a:pt x="279705" y="0"/>
                </a:lnTo>
                <a:lnTo>
                  <a:pt x="279705" y="114475"/>
                </a:lnTo>
                <a:close/>
              </a:path>
              <a:path w="358775" h="224154">
                <a:moveTo>
                  <a:pt x="179289" y="223746"/>
                </a:moveTo>
                <a:lnTo>
                  <a:pt x="0" y="114475"/>
                </a:lnTo>
                <a:lnTo>
                  <a:pt x="358670" y="114475"/>
                </a:lnTo>
                <a:lnTo>
                  <a:pt x="179289" y="22374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object 155">
            <a:extLst>
              <a:ext uri="{FF2B5EF4-FFF2-40B4-BE49-F238E27FC236}">
                <a16:creationId xmlns:a16="http://schemas.microsoft.com/office/drawing/2014/main" id="{3A22E08D-0797-B3E4-A987-1F7746072E51}"/>
              </a:ext>
            </a:extLst>
          </p:cNvPr>
          <p:cNvSpPr/>
          <p:nvPr/>
        </p:nvSpPr>
        <p:spPr>
          <a:xfrm>
            <a:off x="6363948" y="4527957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4">
                <a:moveTo>
                  <a:pt x="78963" y="0"/>
                </a:moveTo>
                <a:lnTo>
                  <a:pt x="279705" y="0"/>
                </a:lnTo>
                <a:lnTo>
                  <a:pt x="279705" y="111827"/>
                </a:lnTo>
                <a:lnTo>
                  <a:pt x="279705" y="114475"/>
                </a:lnTo>
                <a:lnTo>
                  <a:pt x="358670" y="114475"/>
                </a:lnTo>
                <a:lnTo>
                  <a:pt x="179289" y="223746"/>
                </a:lnTo>
                <a:lnTo>
                  <a:pt x="0" y="114475"/>
                </a:lnTo>
                <a:lnTo>
                  <a:pt x="78963" y="114475"/>
                </a:lnTo>
                <a:lnTo>
                  <a:pt x="78963" y="111827"/>
                </a:lnTo>
                <a:lnTo>
                  <a:pt x="78963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object 156">
            <a:extLst>
              <a:ext uri="{FF2B5EF4-FFF2-40B4-BE49-F238E27FC236}">
                <a16:creationId xmlns:a16="http://schemas.microsoft.com/office/drawing/2014/main" id="{8C7D45CB-1A30-4A39-0E81-00DB1E9BD4E5}"/>
              </a:ext>
            </a:extLst>
          </p:cNvPr>
          <p:cNvSpPr/>
          <p:nvPr/>
        </p:nvSpPr>
        <p:spPr>
          <a:xfrm>
            <a:off x="6363948" y="4614286"/>
            <a:ext cx="270561" cy="82844"/>
          </a:xfrm>
          <a:custGeom>
            <a:avLst/>
            <a:gdLst/>
            <a:ahLst/>
            <a:cxnLst/>
            <a:rect l="l" t="t" r="r" b="b"/>
            <a:pathLst>
              <a:path w="358775" h="109854">
                <a:moveTo>
                  <a:pt x="279705" y="0"/>
                </a:moveTo>
                <a:lnTo>
                  <a:pt x="358670" y="0"/>
                </a:lnTo>
                <a:lnTo>
                  <a:pt x="179289" y="109271"/>
                </a:lnTo>
                <a:lnTo>
                  <a:pt x="0" y="0"/>
                </a:lnTo>
                <a:lnTo>
                  <a:pt x="78963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object 24">
            <a:extLst>
              <a:ext uri="{FF2B5EF4-FFF2-40B4-BE49-F238E27FC236}">
                <a16:creationId xmlns:a16="http://schemas.microsoft.com/office/drawing/2014/main" id="{1B19C4B6-2FD8-0370-B82E-CC330A25FF44}"/>
              </a:ext>
            </a:extLst>
          </p:cNvPr>
          <p:cNvSpPr txBox="1"/>
          <p:nvPr/>
        </p:nvSpPr>
        <p:spPr>
          <a:xfrm>
            <a:off x="8154662" y="3238014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2" name="object 47">
            <a:extLst>
              <a:ext uri="{FF2B5EF4-FFF2-40B4-BE49-F238E27FC236}">
                <a16:creationId xmlns:a16="http://schemas.microsoft.com/office/drawing/2014/main" id="{DA7927D5-2B7A-F4E1-8370-CFADC68682A9}"/>
              </a:ext>
            </a:extLst>
          </p:cNvPr>
          <p:cNvGraphicFramePr>
            <a:graphicFrameLocks noGrp="1"/>
          </p:cNvGraphicFramePr>
          <p:nvPr/>
        </p:nvGraphicFramePr>
        <p:xfrm>
          <a:off x="1130490" y="3779702"/>
          <a:ext cx="824611" cy="195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824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" name="文本框 304">
            <a:extLst>
              <a:ext uri="{FF2B5EF4-FFF2-40B4-BE49-F238E27FC236}">
                <a16:creationId xmlns:a16="http://schemas.microsoft.com/office/drawing/2014/main" id="{A31960BA-4773-9A43-61F3-F7E37B262E9A}"/>
              </a:ext>
            </a:extLst>
          </p:cNvPr>
          <p:cNvSpPr txBox="1"/>
          <p:nvPr/>
        </p:nvSpPr>
        <p:spPr>
          <a:xfrm>
            <a:off x="10243549" y="2144299"/>
            <a:ext cx="1240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17DE9C5-7E0D-27ED-A392-533C890B3B0B}"/>
              </a:ext>
            </a:extLst>
          </p:cNvPr>
          <p:cNvSpPr txBox="1"/>
          <p:nvPr/>
        </p:nvSpPr>
        <p:spPr>
          <a:xfrm>
            <a:off x="9631130" y="2325621"/>
            <a:ext cx="193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B44F56E-F3F6-766A-AD22-FFCA54B37AA7}"/>
              </a:ext>
            </a:extLst>
          </p:cNvPr>
          <p:cNvSpPr txBox="1"/>
          <p:nvPr/>
        </p:nvSpPr>
        <p:spPr>
          <a:xfrm>
            <a:off x="9946691" y="2528497"/>
            <a:ext cx="1370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5C47E97-0D39-34F3-5C3C-BAC63E3F20A9}"/>
              </a:ext>
            </a:extLst>
          </p:cNvPr>
          <p:cNvSpPr txBox="1"/>
          <p:nvPr/>
        </p:nvSpPr>
        <p:spPr>
          <a:xfrm>
            <a:off x="-53119" y="3963345"/>
            <a:ext cx="1226811" cy="326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lang="en-US" altLang="zh-CN" sz="1060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lang="en-US" altLang="zh-CN" sz="1060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06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cores/ GPU</a:t>
            </a:r>
          </a:p>
        </p:txBody>
      </p:sp>
      <p:cxnSp>
        <p:nvCxnSpPr>
          <p:cNvPr id="310" name="直接箭头连接符 98">
            <a:extLst>
              <a:ext uri="{FF2B5EF4-FFF2-40B4-BE49-F238E27FC236}">
                <a16:creationId xmlns:a16="http://schemas.microsoft.com/office/drawing/2014/main" id="{89F99E8F-2777-ABC7-406D-29B69A80FA3E}"/>
              </a:ext>
            </a:extLst>
          </p:cNvPr>
          <p:cNvCxnSpPr>
            <a:cxnSpLocks/>
          </p:cNvCxnSpPr>
          <p:nvPr/>
        </p:nvCxnSpPr>
        <p:spPr>
          <a:xfrm flipV="1">
            <a:off x="2890591" y="2578964"/>
            <a:ext cx="5693379" cy="118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3">
            <a:extLst>
              <a:ext uri="{FF2B5EF4-FFF2-40B4-BE49-F238E27FC236}">
                <a16:creationId xmlns:a16="http://schemas.microsoft.com/office/drawing/2014/main" id="{80B13AC1-3E45-F995-5471-D86892BA7647}"/>
              </a:ext>
            </a:extLst>
          </p:cNvPr>
          <p:cNvCxnSpPr>
            <a:cxnSpLocks/>
          </p:cNvCxnSpPr>
          <p:nvPr/>
        </p:nvCxnSpPr>
        <p:spPr>
          <a:xfrm flipV="1">
            <a:off x="2896138" y="1955436"/>
            <a:ext cx="0" cy="6353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bject 138">
            <a:extLst>
              <a:ext uri="{FF2B5EF4-FFF2-40B4-BE49-F238E27FC236}">
                <a16:creationId xmlns:a16="http://schemas.microsoft.com/office/drawing/2014/main" id="{B21BC7B9-1E1A-30C9-53FB-108D2EE9B412}"/>
              </a:ext>
            </a:extLst>
          </p:cNvPr>
          <p:cNvSpPr txBox="1"/>
          <p:nvPr/>
        </p:nvSpPr>
        <p:spPr>
          <a:xfrm>
            <a:off x="4676740" y="2593898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lang="en-US"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Execution order</a:t>
            </a:r>
          </a:p>
        </p:txBody>
      </p:sp>
      <p:sp>
        <p:nvSpPr>
          <p:cNvPr id="317" name="object 132">
            <a:extLst>
              <a:ext uri="{FF2B5EF4-FFF2-40B4-BE49-F238E27FC236}">
                <a16:creationId xmlns:a16="http://schemas.microsoft.com/office/drawing/2014/main" id="{0F2E7A3C-6718-B16F-7C7B-FC9A6C028E0B}"/>
              </a:ext>
            </a:extLst>
          </p:cNvPr>
          <p:cNvSpPr/>
          <p:nvPr/>
        </p:nvSpPr>
        <p:spPr>
          <a:xfrm>
            <a:off x="1081533" y="2935627"/>
            <a:ext cx="2298871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" name="object 132">
            <a:extLst>
              <a:ext uri="{FF2B5EF4-FFF2-40B4-BE49-F238E27FC236}">
                <a16:creationId xmlns:a16="http://schemas.microsoft.com/office/drawing/2014/main" id="{B92B48DB-D691-192B-08A1-0EA3D02AE501}"/>
              </a:ext>
            </a:extLst>
          </p:cNvPr>
          <p:cNvSpPr/>
          <p:nvPr/>
        </p:nvSpPr>
        <p:spPr>
          <a:xfrm>
            <a:off x="913198" y="4706562"/>
            <a:ext cx="8319936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object 132">
            <a:extLst>
              <a:ext uri="{FF2B5EF4-FFF2-40B4-BE49-F238E27FC236}">
                <a16:creationId xmlns:a16="http://schemas.microsoft.com/office/drawing/2014/main" id="{2D0ED9A0-468E-4883-3497-E9D60D6DEF95}"/>
              </a:ext>
            </a:extLst>
          </p:cNvPr>
          <p:cNvSpPr/>
          <p:nvPr/>
        </p:nvSpPr>
        <p:spPr>
          <a:xfrm>
            <a:off x="4119602" y="2935627"/>
            <a:ext cx="7848320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ADEBAA-0019-1FD0-0AD5-0C5F4EACF095}"/>
              </a:ext>
            </a:extLst>
          </p:cNvPr>
          <p:cNvSpPr txBox="1"/>
          <p:nvPr/>
        </p:nvSpPr>
        <p:spPr>
          <a:xfrm>
            <a:off x="486905" y="6189853"/>
            <a:ext cx="11199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Adjust the scheduling plan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through loops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so that the total latency on the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big CPU cores/GPU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and small CPU cores is similar</a:t>
            </a:r>
          </a:p>
        </p:txBody>
      </p:sp>
    </p:spTree>
    <p:extLst>
      <p:ext uri="{BB962C8B-B14F-4D97-AF65-F5344CB8AC3E}">
        <p14:creationId xmlns:p14="http://schemas.microsoft.com/office/powerpoint/2010/main" val="1272950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608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355" dirty="0"/>
              <a:t>Heuristic-Based Kernel Scheduler</a:t>
            </a:r>
            <a:endParaRPr sz="3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CD2868-542A-E501-D01C-E752D7289E27}"/>
              </a:ext>
            </a:extLst>
          </p:cNvPr>
          <p:cNvSpPr txBox="1"/>
          <p:nvPr/>
        </p:nvSpPr>
        <p:spPr>
          <a:xfrm>
            <a:off x="990600" y="1295400"/>
            <a:ext cx="1082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 of kernel scheduling</a:t>
            </a:r>
            <a:endParaRPr lang="en-US" altLang="zh-CN" sz="2800" spc="-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B3F2D0-2896-2095-7E97-6CF7D3E8F1FD}"/>
              </a:ext>
            </a:extLst>
          </p:cNvPr>
          <p:cNvSpPr txBox="1"/>
          <p:nvPr/>
        </p:nvSpPr>
        <p:spPr>
          <a:xfrm>
            <a:off x="1206262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4C67F3-08A2-FB3C-9B24-67C0030BE857}"/>
              </a:ext>
            </a:extLst>
          </p:cNvPr>
          <p:cNvSpPr txBox="1"/>
          <p:nvPr/>
        </p:nvSpPr>
        <p:spPr>
          <a:xfrm>
            <a:off x="1140940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E88958C-8069-C7FD-A2AF-BD4EF4B5DCCB}"/>
              </a:ext>
            </a:extLst>
          </p:cNvPr>
          <p:cNvSpPr txBox="1"/>
          <p:nvPr/>
        </p:nvSpPr>
        <p:spPr>
          <a:xfrm>
            <a:off x="1415897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7F2223E-C1E6-012C-A18E-27650626E5D0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3496491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0">
            <a:extLst>
              <a:ext uri="{FF2B5EF4-FFF2-40B4-BE49-F238E27FC236}">
                <a16:creationId xmlns:a16="http://schemas.microsoft.com/office/drawing/2014/main" id="{8722E354-B790-D99D-B5BA-FBE4974526D1}"/>
              </a:ext>
            </a:extLst>
          </p:cNvPr>
          <p:cNvSpPr txBox="1"/>
          <p:nvPr/>
        </p:nvSpPr>
        <p:spPr>
          <a:xfrm>
            <a:off x="1553375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A85673-BBD8-B208-6246-8837DB511B0F}"/>
              </a:ext>
            </a:extLst>
          </p:cNvPr>
          <p:cNvSpPr txBox="1"/>
          <p:nvPr/>
        </p:nvSpPr>
        <p:spPr>
          <a:xfrm>
            <a:off x="1690854" y="3236542"/>
            <a:ext cx="481263" cy="192460"/>
          </a:xfrm>
          <a:prstGeom prst="rect">
            <a:avLst/>
          </a:pr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325E688-5FE4-AA92-0C92-A9099F71B66B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2969777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4">
            <a:extLst>
              <a:ext uri="{FF2B5EF4-FFF2-40B4-BE49-F238E27FC236}">
                <a16:creationId xmlns:a16="http://schemas.microsoft.com/office/drawing/2014/main" id="{6F45F567-4760-75FC-BD83-AD1F489A5AE2}"/>
              </a:ext>
            </a:extLst>
          </p:cNvPr>
          <p:cNvSpPr txBox="1"/>
          <p:nvPr/>
        </p:nvSpPr>
        <p:spPr>
          <a:xfrm>
            <a:off x="1996763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1676EA7-AC26-7459-0F1A-C1AAACE769F2}"/>
              </a:ext>
            </a:extLst>
          </p:cNvPr>
          <p:cNvSpPr txBox="1"/>
          <p:nvPr/>
        </p:nvSpPr>
        <p:spPr>
          <a:xfrm>
            <a:off x="3144708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B682CC0-F054-C33D-E9F9-3D93D948E2A3}"/>
              </a:ext>
            </a:extLst>
          </p:cNvPr>
          <p:cNvSpPr txBox="1"/>
          <p:nvPr/>
        </p:nvSpPr>
        <p:spPr>
          <a:xfrm>
            <a:off x="312875" y="2985518"/>
            <a:ext cx="817615" cy="965560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845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577">
              <a:spcBef>
                <a:spcPts val="78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3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5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F97E853-EA22-432A-E39F-E08848A21CF5}"/>
              </a:ext>
            </a:extLst>
          </p:cNvPr>
          <p:cNvSpPr txBox="1"/>
          <p:nvPr/>
        </p:nvSpPr>
        <p:spPr>
          <a:xfrm>
            <a:off x="4440421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02E5FDE-9FA5-2ACD-EF7E-1A717D100B20}"/>
              </a:ext>
            </a:extLst>
          </p:cNvPr>
          <p:cNvSpPr txBox="1"/>
          <p:nvPr/>
        </p:nvSpPr>
        <p:spPr>
          <a:xfrm>
            <a:off x="4715378" y="3236542"/>
            <a:ext cx="137914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1C1E878-442A-B21C-53C2-7FAC47E1498C}"/>
              </a:ext>
            </a:extLst>
          </p:cNvPr>
          <p:cNvSpPr txBox="1"/>
          <p:nvPr/>
        </p:nvSpPr>
        <p:spPr>
          <a:xfrm>
            <a:off x="4440421" y="2973220"/>
            <a:ext cx="618698" cy="187625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4901" rIns="0" bIns="0" rtlCol="0">
            <a:spAutoFit/>
          </a:bodyPr>
          <a:lstStyle/>
          <a:p>
            <a:pPr marR="958" algn="ctr">
              <a:spcBef>
                <a:spcPts val="196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EFD51DF-ABC1-85D9-234A-531CF553D48D}"/>
              </a:ext>
            </a:extLst>
          </p:cNvPr>
          <p:cNvSpPr txBox="1"/>
          <p:nvPr/>
        </p:nvSpPr>
        <p:spPr>
          <a:xfrm>
            <a:off x="5059109" y="2973220"/>
            <a:ext cx="206392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>
            <a:defPPr>
              <a:defRPr lang="zh-CN"/>
            </a:defPPr>
            <a:lvl1pPr marR="958" algn="ctr">
              <a:spcBef>
                <a:spcPts val="234"/>
              </a:spcBef>
              <a:defRPr sz="1056" b="1" spc="8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dirty="0"/>
              <a:t>5</a:t>
            </a:r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272C586-D3E6-B51A-B0E5-CF288F79F7B5}"/>
              </a:ext>
            </a:extLst>
          </p:cNvPr>
          <p:cNvSpPr txBox="1"/>
          <p:nvPr/>
        </p:nvSpPr>
        <p:spPr>
          <a:xfrm>
            <a:off x="4852856" y="3236542"/>
            <a:ext cx="137914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3CF93AA-FC8C-7A6F-9EA1-F566E8129FD6}"/>
              </a:ext>
            </a:extLst>
          </p:cNvPr>
          <p:cNvSpPr txBox="1"/>
          <p:nvPr/>
        </p:nvSpPr>
        <p:spPr>
          <a:xfrm>
            <a:off x="4990335" y="3236542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3384E09-3E14-7CB9-AB23-A8A5B6DC096B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496491"/>
          <a:ext cx="16501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7">
            <a:extLst>
              <a:ext uri="{FF2B5EF4-FFF2-40B4-BE49-F238E27FC236}">
                <a16:creationId xmlns:a16="http://schemas.microsoft.com/office/drawing/2014/main" id="{2806E39F-751A-709F-CDA8-6321DA5E0908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9" y="186775"/>
                </a:lnTo>
                <a:lnTo>
                  <a:pt x="543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9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2B427D0-7408-1502-5EA4-FD820090F61F}"/>
              </a:ext>
            </a:extLst>
          </p:cNvPr>
          <p:cNvSpPr/>
          <p:nvPr/>
        </p:nvSpPr>
        <p:spPr>
          <a:xfrm>
            <a:off x="3665920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587" y="282536"/>
                </a:lnTo>
                <a:lnTo>
                  <a:pt x="119039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A72FDFB-F242-E5F7-5182-D403AC93C797}"/>
              </a:ext>
            </a:extLst>
          </p:cNvPr>
          <p:cNvSpPr/>
          <p:nvPr/>
        </p:nvSpPr>
        <p:spPr>
          <a:xfrm>
            <a:off x="1920236" y="3280463"/>
            <a:ext cx="712557" cy="351490"/>
          </a:xfrm>
          <a:custGeom>
            <a:avLst/>
            <a:gdLst/>
            <a:ahLst/>
            <a:cxnLst/>
            <a:rect l="l" t="t" r="r" b="b"/>
            <a:pathLst>
              <a:path w="944880" h="466089">
                <a:moveTo>
                  <a:pt x="944647" y="0"/>
                </a:moveTo>
                <a:lnTo>
                  <a:pt x="925042" y="56167"/>
                </a:lnTo>
                <a:lnTo>
                  <a:pt x="902702" y="108260"/>
                </a:lnTo>
                <a:lnTo>
                  <a:pt x="877630" y="156277"/>
                </a:lnTo>
                <a:lnTo>
                  <a:pt x="849825" y="200220"/>
                </a:lnTo>
                <a:lnTo>
                  <a:pt x="819286" y="240087"/>
                </a:lnTo>
                <a:lnTo>
                  <a:pt x="786014" y="275879"/>
                </a:lnTo>
                <a:lnTo>
                  <a:pt x="750009" y="307596"/>
                </a:lnTo>
                <a:lnTo>
                  <a:pt x="711271" y="335238"/>
                </a:lnTo>
                <a:lnTo>
                  <a:pt x="669800" y="358805"/>
                </a:lnTo>
                <a:lnTo>
                  <a:pt x="625596" y="378297"/>
                </a:lnTo>
                <a:lnTo>
                  <a:pt x="589536" y="391220"/>
                </a:lnTo>
                <a:lnTo>
                  <a:pt x="551466" y="403110"/>
                </a:lnTo>
                <a:lnTo>
                  <a:pt x="511385" y="413966"/>
                </a:lnTo>
                <a:lnTo>
                  <a:pt x="469294" y="423787"/>
                </a:lnTo>
                <a:lnTo>
                  <a:pt x="425192" y="432575"/>
                </a:lnTo>
                <a:lnTo>
                  <a:pt x="379080" y="440329"/>
                </a:lnTo>
                <a:lnTo>
                  <a:pt x="330957" y="447050"/>
                </a:lnTo>
                <a:lnTo>
                  <a:pt x="280824" y="452736"/>
                </a:lnTo>
                <a:lnTo>
                  <a:pt x="228680" y="457388"/>
                </a:lnTo>
                <a:lnTo>
                  <a:pt x="174525" y="461007"/>
                </a:lnTo>
                <a:lnTo>
                  <a:pt x="118361" y="463592"/>
                </a:lnTo>
                <a:lnTo>
                  <a:pt x="60185" y="465142"/>
                </a:lnTo>
                <a:lnTo>
                  <a:pt x="0" y="465659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418AE79C-648E-06F3-8902-1F6CD95DE6C4}"/>
              </a:ext>
            </a:extLst>
          </p:cNvPr>
          <p:cNvSpPr txBox="1"/>
          <p:nvPr/>
        </p:nvSpPr>
        <p:spPr>
          <a:xfrm>
            <a:off x="7602424" y="3236542"/>
            <a:ext cx="275350" cy="192460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AE35FA3D-3391-EB2F-A5AF-AAE8511C6F16}"/>
              </a:ext>
            </a:extLst>
          </p:cNvPr>
          <p:cNvSpPr txBox="1"/>
          <p:nvPr/>
        </p:nvSpPr>
        <p:spPr>
          <a:xfrm>
            <a:off x="7877380" y="3236542"/>
            <a:ext cx="137914" cy="192460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94595D71-C792-6B28-6B8C-015A0628519A}"/>
              </a:ext>
            </a:extLst>
          </p:cNvPr>
          <p:cNvSpPr txBox="1"/>
          <p:nvPr/>
        </p:nvSpPr>
        <p:spPr>
          <a:xfrm>
            <a:off x="8014858" y="3236542"/>
            <a:ext cx="137914" cy="192460"/>
          </a:xfrm>
          <a:prstGeom prst="rect">
            <a:avLst/>
          </a:prstGeom>
          <a:ln w="9129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L="30647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DD2C94-FC33-B8B3-20C7-1F3DA18963AA}"/>
              </a:ext>
            </a:extLst>
          </p:cNvPr>
          <p:cNvSpPr txBox="1"/>
          <p:nvPr/>
        </p:nvSpPr>
        <p:spPr>
          <a:xfrm>
            <a:off x="10289298" y="3499933"/>
            <a:ext cx="618698" cy="19052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B90381A-699F-4707-2B3E-3676C0AB985C}"/>
              </a:ext>
            </a:extLst>
          </p:cNvPr>
          <p:cNvSpPr txBox="1"/>
          <p:nvPr/>
        </p:nvSpPr>
        <p:spPr>
          <a:xfrm>
            <a:off x="10907985" y="3499933"/>
            <a:ext cx="550220" cy="19052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7774" rIns="0" bIns="0" rtlCol="0">
            <a:spAutoFit/>
          </a:bodyPr>
          <a:lstStyle/>
          <a:p>
            <a:pPr marR="958" algn="ctr">
              <a:spcBef>
                <a:spcPts val="21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8CBBEF36-85AE-EF35-5BAE-DFA50AC7D3B2}"/>
              </a:ext>
            </a:extLst>
          </p:cNvPr>
          <p:cNvSpPr txBox="1"/>
          <p:nvPr/>
        </p:nvSpPr>
        <p:spPr>
          <a:xfrm>
            <a:off x="2546677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095661D-761F-D221-A81B-B5BC121BE748}"/>
              </a:ext>
            </a:extLst>
          </p:cNvPr>
          <p:cNvSpPr txBox="1"/>
          <p:nvPr/>
        </p:nvSpPr>
        <p:spPr>
          <a:xfrm>
            <a:off x="2821634" y="4068649"/>
            <a:ext cx="6895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6"/>
              </a:lnSpc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0007D2F-1CEF-E260-90CF-86CC77054A4F}"/>
              </a:ext>
            </a:extLst>
          </p:cNvPr>
          <p:cNvSpPr txBox="1"/>
          <p:nvPr/>
        </p:nvSpPr>
        <p:spPr>
          <a:xfrm>
            <a:off x="5265291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882C8F0-BFD8-A57F-A4C5-75C96F4DF940}"/>
              </a:ext>
            </a:extLst>
          </p:cNvPr>
          <p:cNvGraphicFramePr>
            <a:graphicFrameLocks noGrp="1"/>
          </p:cNvGraphicFramePr>
          <p:nvPr/>
        </p:nvGraphicFramePr>
        <p:xfrm>
          <a:off x="5811763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DB9ABD6-FFD2-B8A3-9B0B-683042828C54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634CE20D-D09A-E673-CE3A-86C53AC4E124}"/>
              </a:ext>
            </a:extLst>
          </p:cNvPr>
          <p:cNvGraphicFramePr>
            <a:graphicFrameLocks noGrp="1"/>
          </p:cNvGraphicFramePr>
          <p:nvPr/>
        </p:nvGraphicFramePr>
        <p:xfrm>
          <a:off x="8423852" y="4023205"/>
          <a:ext cx="54974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3BB2E1ED-686D-E17D-3F4D-B633C896D027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bject 46">
            <a:extLst>
              <a:ext uri="{FF2B5EF4-FFF2-40B4-BE49-F238E27FC236}">
                <a16:creationId xmlns:a16="http://schemas.microsoft.com/office/drawing/2014/main" id="{72DFCF25-431F-A073-B383-1EA89DFB4EEB}"/>
              </a:ext>
            </a:extLst>
          </p:cNvPr>
          <p:cNvSpPr txBox="1"/>
          <p:nvPr/>
        </p:nvSpPr>
        <p:spPr>
          <a:xfrm>
            <a:off x="925216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87FE9E7-241E-3FDA-171A-9624E05744C8}"/>
              </a:ext>
            </a:extLst>
          </p:cNvPr>
          <p:cNvGraphicFramePr>
            <a:graphicFrameLocks noGrp="1"/>
          </p:cNvGraphicFramePr>
          <p:nvPr/>
        </p:nvGraphicFramePr>
        <p:xfrm>
          <a:off x="4436980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9FA82F8C-BF4B-7CAD-10B5-504F26369154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850387A7-49E0-C36E-13B4-8402CDDF2BFE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759813"/>
          <a:ext cx="82461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B0DE7C9C-363F-E9D2-CB66-08CDC543259F}"/>
              </a:ext>
            </a:extLst>
          </p:cNvPr>
          <p:cNvGraphicFramePr>
            <a:graphicFrameLocks noGrp="1"/>
          </p:cNvGraphicFramePr>
          <p:nvPr/>
        </p:nvGraphicFramePr>
        <p:xfrm>
          <a:off x="11110726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object 51">
            <a:extLst>
              <a:ext uri="{FF2B5EF4-FFF2-40B4-BE49-F238E27FC236}">
                <a16:creationId xmlns:a16="http://schemas.microsoft.com/office/drawing/2014/main" id="{BD9F3834-FAB1-A73A-FBDA-41FC775C6433}"/>
              </a:ext>
            </a:extLst>
          </p:cNvPr>
          <p:cNvSpPr txBox="1"/>
          <p:nvPr/>
        </p:nvSpPr>
        <p:spPr>
          <a:xfrm>
            <a:off x="11595377" y="4026647"/>
            <a:ext cx="137914" cy="192944"/>
          </a:xfrm>
          <a:prstGeom prst="rect">
            <a:avLst/>
          </a:prstGeom>
          <a:solidFill>
            <a:srgbClr val="666666"/>
          </a:solidFill>
          <a:ln w="9129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B3137C9-4FB1-DC11-BA0B-0E714A98C5EA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3">
            <a:extLst>
              <a:ext uri="{FF2B5EF4-FFF2-40B4-BE49-F238E27FC236}">
                <a16:creationId xmlns:a16="http://schemas.microsoft.com/office/drawing/2014/main" id="{CA720226-D836-8A76-C34F-93A76B88FBE9}"/>
              </a:ext>
            </a:extLst>
          </p:cNvPr>
          <p:cNvSpPr txBox="1"/>
          <p:nvPr/>
        </p:nvSpPr>
        <p:spPr>
          <a:xfrm>
            <a:off x="11732855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14380D12-DED3-3B1B-C8BD-15132B24FD19}"/>
              </a:ext>
            </a:extLst>
          </p:cNvPr>
          <p:cNvSpPr txBox="1"/>
          <p:nvPr/>
        </p:nvSpPr>
        <p:spPr>
          <a:xfrm>
            <a:off x="1140940" y="5343466"/>
            <a:ext cx="275350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568ECD1-3666-FDFE-E087-ABC754466BD9}"/>
              </a:ext>
            </a:extLst>
          </p:cNvPr>
          <p:cNvSpPr txBox="1"/>
          <p:nvPr/>
        </p:nvSpPr>
        <p:spPr>
          <a:xfrm>
            <a:off x="1415897" y="5343466"/>
            <a:ext cx="137914" cy="18907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05CE19E5-E657-6A1F-EC57-267D64648671}"/>
              </a:ext>
            </a:extLst>
          </p:cNvPr>
          <p:cNvSpPr txBox="1"/>
          <p:nvPr/>
        </p:nvSpPr>
        <p:spPr>
          <a:xfrm>
            <a:off x="1140939" y="4816752"/>
            <a:ext cx="412785" cy="186657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R="958" algn="ctr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DEA2D79-5B5D-CF6A-5FE8-41350364A96B}"/>
              </a:ext>
            </a:extLst>
          </p:cNvPr>
          <p:cNvSpPr txBox="1"/>
          <p:nvPr/>
        </p:nvSpPr>
        <p:spPr>
          <a:xfrm>
            <a:off x="1553375" y="4816752"/>
            <a:ext cx="137914" cy="186657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L="30647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A54BF80C-33CB-BCE7-5783-51F14A5A39F6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603346"/>
          <a:ext cx="55021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object 59">
            <a:extLst>
              <a:ext uri="{FF2B5EF4-FFF2-40B4-BE49-F238E27FC236}">
                <a16:creationId xmlns:a16="http://schemas.microsoft.com/office/drawing/2014/main" id="{4645BBCB-1841-C78B-F5A5-A4FC745DBE30}"/>
              </a:ext>
            </a:extLst>
          </p:cNvPr>
          <p:cNvSpPr txBox="1"/>
          <p:nvPr/>
        </p:nvSpPr>
        <p:spPr>
          <a:xfrm>
            <a:off x="1553375" y="5343466"/>
            <a:ext cx="137914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B8B67D11-16D9-4D31-2E87-35DE2570231C}"/>
              </a:ext>
            </a:extLst>
          </p:cNvPr>
          <p:cNvSpPr txBox="1"/>
          <p:nvPr/>
        </p:nvSpPr>
        <p:spPr>
          <a:xfrm>
            <a:off x="1690854" y="5343466"/>
            <a:ext cx="481263" cy="189076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D764A843-0D9F-0376-1EF8-0D3F731491B9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076632"/>
          <a:ext cx="199353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object 62">
            <a:extLst>
              <a:ext uri="{FF2B5EF4-FFF2-40B4-BE49-F238E27FC236}">
                <a16:creationId xmlns:a16="http://schemas.microsoft.com/office/drawing/2014/main" id="{27B30B56-AFA5-D0A4-6282-A621CD033AD4}"/>
              </a:ext>
            </a:extLst>
          </p:cNvPr>
          <p:cNvSpPr txBox="1"/>
          <p:nvPr/>
        </p:nvSpPr>
        <p:spPr>
          <a:xfrm>
            <a:off x="3134411" y="5870179"/>
            <a:ext cx="137914" cy="191493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L="30647">
              <a:spcBef>
                <a:spcPts val="226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74EDA4B4-19E0-5C26-49C4-A4B0BF1B66CD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5866737"/>
          <a:ext cx="137530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6661AA0B-98AE-3848-4779-C64B89E7403F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4769388"/>
          <a:ext cx="82604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33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78775515-2033-8081-93D5-A00FADC2A78E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5559493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681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7285C01A-2F43-1F83-E8CB-3271D5CFDF78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5296101"/>
          <a:ext cx="103100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21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object 67">
            <a:extLst>
              <a:ext uri="{FF2B5EF4-FFF2-40B4-BE49-F238E27FC236}">
                <a16:creationId xmlns:a16="http://schemas.microsoft.com/office/drawing/2014/main" id="{476DA1D3-1F7D-9750-FE53-7C73C16A328F}"/>
              </a:ext>
            </a:extLst>
          </p:cNvPr>
          <p:cNvSpPr txBox="1"/>
          <p:nvPr/>
        </p:nvSpPr>
        <p:spPr>
          <a:xfrm>
            <a:off x="7602424" y="5036222"/>
            <a:ext cx="618698" cy="187141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4422" rIns="0" bIns="0" rtlCol="0">
            <a:spAutoFit/>
          </a:bodyPr>
          <a:lstStyle/>
          <a:p>
            <a:pPr marR="958" algn="ctr">
              <a:spcBef>
                <a:spcPts val="19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A725367-91C3-94B2-6CDB-FA274D3EAE1B}"/>
              </a:ext>
            </a:extLst>
          </p:cNvPr>
          <p:cNvSpPr txBox="1"/>
          <p:nvPr/>
        </p:nvSpPr>
        <p:spPr>
          <a:xfrm>
            <a:off x="8221112" y="5036222"/>
            <a:ext cx="550220" cy="187141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4422" rIns="0" bIns="0" rtlCol="0">
            <a:spAutoFit/>
          </a:bodyPr>
          <a:lstStyle/>
          <a:p>
            <a:pPr marR="958" algn="ctr">
              <a:spcBef>
                <a:spcPts val="19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2513E583-3225-5F47-7579-281AE8CB553D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5822816"/>
          <a:ext cx="1512742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object 71">
            <a:extLst>
              <a:ext uri="{FF2B5EF4-FFF2-40B4-BE49-F238E27FC236}">
                <a16:creationId xmlns:a16="http://schemas.microsoft.com/office/drawing/2014/main" id="{4EB43A82-8049-DF3F-F3EA-07EF07C9E0CD}"/>
              </a:ext>
            </a:extLst>
          </p:cNvPr>
          <p:cNvSpPr txBox="1"/>
          <p:nvPr/>
        </p:nvSpPr>
        <p:spPr>
          <a:xfrm>
            <a:off x="4440421" y="5343466"/>
            <a:ext cx="275350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F1FA656-AD54-15E8-A1F5-1A4F31516837}"/>
              </a:ext>
            </a:extLst>
          </p:cNvPr>
          <p:cNvSpPr txBox="1"/>
          <p:nvPr/>
        </p:nvSpPr>
        <p:spPr>
          <a:xfrm>
            <a:off x="4715378" y="5343466"/>
            <a:ext cx="137914" cy="189076"/>
          </a:xfrm>
          <a:prstGeom prst="rect">
            <a:avLst/>
          </a:prstGeom>
          <a:solidFill>
            <a:srgbClr val="CCCCCC"/>
          </a:solidFill>
          <a:ln w="9129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4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DC7AA012-C874-6BC5-2DAB-83EBAABEA1D4}"/>
              </a:ext>
            </a:extLst>
          </p:cNvPr>
          <p:cNvSpPr txBox="1"/>
          <p:nvPr/>
        </p:nvSpPr>
        <p:spPr>
          <a:xfrm>
            <a:off x="4440421" y="4816752"/>
            <a:ext cx="412785" cy="186657"/>
          </a:xfrm>
          <a:prstGeom prst="rect">
            <a:avLst/>
          </a:prstGeom>
          <a:ln w="9129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R="958" algn="ctr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F896F39-D784-28E8-F5B7-9C35C314C183}"/>
              </a:ext>
            </a:extLst>
          </p:cNvPr>
          <p:cNvSpPr txBox="1"/>
          <p:nvPr/>
        </p:nvSpPr>
        <p:spPr>
          <a:xfrm>
            <a:off x="4852856" y="4816752"/>
            <a:ext cx="137914" cy="186657"/>
          </a:xfrm>
          <a:prstGeom prst="rect">
            <a:avLst/>
          </a:prstGeom>
          <a:solidFill>
            <a:schemeClr val="bg1">
              <a:lumMod val="8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3943" rIns="0" bIns="0" rtlCol="0">
            <a:spAutoFit/>
          </a:bodyPr>
          <a:lstStyle/>
          <a:p>
            <a:pPr marL="30647">
              <a:spcBef>
                <a:spcPts val="189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6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7F2E0E9-01E4-F081-8B41-B492CDB0F2E9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5603346"/>
          <a:ext cx="1375309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42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" name="object 76">
            <a:extLst>
              <a:ext uri="{FF2B5EF4-FFF2-40B4-BE49-F238E27FC236}">
                <a16:creationId xmlns:a16="http://schemas.microsoft.com/office/drawing/2014/main" id="{A70A3F1E-17AF-ADC9-0039-8D6E41B54FE2}"/>
              </a:ext>
            </a:extLst>
          </p:cNvPr>
          <p:cNvSpPr txBox="1"/>
          <p:nvPr/>
        </p:nvSpPr>
        <p:spPr>
          <a:xfrm>
            <a:off x="4852856" y="5343466"/>
            <a:ext cx="137914" cy="189076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L="30647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858FC94-DB4B-BC54-C0E0-1C001DE28BC5}"/>
              </a:ext>
            </a:extLst>
          </p:cNvPr>
          <p:cNvSpPr txBox="1"/>
          <p:nvPr/>
        </p:nvSpPr>
        <p:spPr>
          <a:xfrm>
            <a:off x="4990335" y="5343466"/>
            <a:ext cx="481263" cy="189076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6338" rIns="0" bIns="0" rtlCol="0">
            <a:spAutoFit/>
          </a:bodyPr>
          <a:lstStyle/>
          <a:p>
            <a:pPr marR="958" algn="ctr">
              <a:spcBef>
                <a:spcPts val="207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8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26013F7E-5EA3-AC19-D1DF-91F5DA9995C6}"/>
              </a:ext>
            </a:extLst>
          </p:cNvPr>
          <p:cNvSpPr txBox="1"/>
          <p:nvPr/>
        </p:nvSpPr>
        <p:spPr>
          <a:xfrm>
            <a:off x="4440421" y="5080074"/>
            <a:ext cx="618698" cy="191493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R="958" algn="ctr">
              <a:spcBef>
                <a:spcPts val="226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812EC0E4-7EE9-9C4C-3FD3-9247FAB024D4}"/>
              </a:ext>
            </a:extLst>
          </p:cNvPr>
          <p:cNvSpPr txBox="1"/>
          <p:nvPr/>
        </p:nvSpPr>
        <p:spPr>
          <a:xfrm>
            <a:off x="5059108" y="5080074"/>
            <a:ext cx="756613" cy="191493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732" rIns="0" bIns="0" rtlCol="0">
            <a:spAutoFit/>
          </a:bodyPr>
          <a:lstStyle/>
          <a:p>
            <a:pPr marR="958" algn="ctr">
              <a:spcBef>
                <a:spcPts val="226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6C950FA3-6015-DAA9-5C17-7D505600CB34}"/>
              </a:ext>
            </a:extLst>
          </p:cNvPr>
          <p:cNvGraphicFramePr>
            <a:graphicFrameLocks noGrp="1"/>
          </p:cNvGraphicFramePr>
          <p:nvPr/>
        </p:nvGraphicFramePr>
        <p:xfrm>
          <a:off x="5536806" y="5866737"/>
          <a:ext cx="68717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97D10EAA-9861-D5F8-F7B7-D38441F695B7}"/>
              </a:ext>
            </a:extLst>
          </p:cNvPr>
          <p:cNvGraphicFramePr>
            <a:graphicFrameLocks noGrp="1"/>
          </p:cNvGraphicFramePr>
          <p:nvPr/>
        </p:nvGraphicFramePr>
        <p:xfrm>
          <a:off x="4436979" y="5866737"/>
          <a:ext cx="82556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7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E8D66677-2950-A504-BA66-55D186697F6E}"/>
              </a:ext>
            </a:extLst>
          </p:cNvPr>
          <p:cNvGraphicFramePr>
            <a:graphicFrameLocks noGrp="1"/>
          </p:cNvGraphicFramePr>
          <p:nvPr/>
        </p:nvGraphicFramePr>
        <p:xfrm>
          <a:off x="10450870" y="4791349"/>
          <a:ext cx="826047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C4B4C176-F3C2-D272-575C-4C5CC31C1E6F}"/>
              </a:ext>
            </a:extLst>
          </p:cNvPr>
          <p:cNvGraphicFramePr>
            <a:graphicFrameLocks noGrp="1"/>
          </p:cNvGraphicFramePr>
          <p:nvPr/>
        </p:nvGraphicFramePr>
        <p:xfrm>
          <a:off x="10450870" y="5581454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4FDF7422-723A-0BB6-D6C8-271FC929A06F}"/>
              </a:ext>
            </a:extLst>
          </p:cNvPr>
          <p:cNvGraphicFramePr>
            <a:graphicFrameLocks noGrp="1"/>
          </p:cNvGraphicFramePr>
          <p:nvPr/>
        </p:nvGraphicFramePr>
        <p:xfrm>
          <a:off x="10450870" y="5318062"/>
          <a:ext cx="103100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" name="object 87">
            <a:extLst>
              <a:ext uri="{FF2B5EF4-FFF2-40B4-BE49-F238E27FC236}">
                <a16:creationId xmlns:a16="http://schemas.microsoft.com/office/drawing/2014/main" id="{3D7FC87E-0845-0853-6FFD-082F18DDFB31}"/>
              </a:ext>
            </a:extLst>
          </p:cNvPr>
          <p:cNvSpPr txBox="1"/>
          <p:nvPr/>
        </p:nvSpPr>
        <p:spPr>
          <a:xfrm>
            <a:off x="10454312" y="5058114"/>
            <a:ext cx="618698" cy="192460"/>
          </a:xfrm>
          <a:prstGeom prst="rect">
            <a:avLst/>
          </a:prstGeom>
          <a:ln w="9219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F66FC0FE-C0E8-5046-C8CE-85C2AF5025FF}"/>
              </a:ext>
            </a:extLst>
          </p:cNvPr>
          <p:cNvSpPr txBox="1"/>
          <p:nvPr/>
        </p:nvSpPr>
        <p:spPr>
          <a:xfrm>
            <a:off x="11072967" y="5058114"/>
            <a:ext cx="550220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0177B65A-7F6E-5F2A-8A32-3CF161F05C15}"/>
              </a:ext>
            </a:extLst>
          </p:cNvPr>
          <p:cNvSpPr txBox="1"/>
          <p:nvPr/>
        </p:nvSpPr>
        <p:spPr>
          <a:xfrm>
            <a:off x="9329970" y="4948413"/>
            <a:ext cx="749429" cy="259277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600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output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7368587-B2AC-CB0E-135B-368278C10D3B}"/>
              </a:ext>
            </a:extLst>
          </p:cNvPr>
          <p:cNvSpPr txBox="1"/>
          <p:nvPr/>
        </p:nvSpPr>
        <p:spPr>
          <a:xfrm>
            <a:off x="3113758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9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94" name="object 94">
            <a:extLst>
              <a:ext uri="{FF2B5EF4-FFF2-40B4-BE49-F238E27FC236}">
                <a16:creationId xmlns:a16="http://schemas.microsoft.com/office/drawing/2014/main" id="{2F50929D-A4D0-4070-094D-BF38A4DF0B15}"/>
              </a:ext>
            </a:extLst>
          </p:cNvPr>
          <p:cNvGraphicFramePr>
            <a:graphicFrameLocks noGrp="1"/>
          </p:cNvGraphicFramePr>
          <p:nvPr/>
        </p:nvGraphicFramePr>
        <p:xfrm>
          <a:off x="1137498" y="4023205"/>
          <a:ext cx="687654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object 95">
            <a:extLst>
              <a:ext uri="{FF2B5EF4-FFF2-40B4-BE49-F238E27FC236}">
                <a16:creationId xmlns:a16="http://schemas.microsoft.com/office/drawing/2014/main" id="{C00D149C-FCDB-8498-07C8-9E1E0EBB81D7}"/>
              </a:ext>
            </a:extLst>
          </p:cNvPr>
          <p:cNvSpPr/>
          <p:nvPr/>
        </p:nvSpPr>
        <p:spPr>
          <a:xfrm>
            <a:off x="1880721" y="3604092"/>
            <a:ext cx="55005" cy="55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96">
            <a:extLst>
              <a:ext uri="{FF2B5EF4-FFF2-40B4-BE49-F238E27FC236}">
                <a16:creationId xmlns:a16="http://schemas.microsoft.com/office/drawing/2014/main" id="{90D7B723-5A0D-708F-A093-A74C6B3A72C9}"/>
              </a:ext>
            </a:extLst>
          </p:cNvPr>
          <p:cNvSpPr/>
          <p:nvPr/>
        </p:nvSpPr>
        <p:spPr>
          <a:xfrm>
            <a:off x="4818504" y="3104846"/>
            <a:ext cx="1102356" cy="395546"/>
          </a:xfrm>
          <a:custGeom>
            <a:avLst/>
            <a:gdLst/>
            <a:ahLst/>
            <a:cxnLst/>
            <a:rect l="l" t="t" r="r" b="b"/>
            <a:pathLst>
              <a:path w="1461770" h="524510">
                <a:moveTo>
                  <a:pt x="0" y="523901"/>
                </a:moveTo>
                <a:lnTo>
                  <a:pt x="86968" y="523645"/>
                </a:lnTo>
                <a:lnTo>
                  <a:pt x="171266" y="522878"/>
                </a:lnTo>
                <a:lnTo>
                  <a:pt x="252894" y="521599"/>
                </a:lnTo>
                <a:lnTo>
                  <a:pt x="331851" y="519809"/>
                </a:lnTo>
                <a:lnTo>
                  <a:pt x="408138" y="517507"/>
                </a:lnTo>
                <a:lnTo>
                  <a:pt x="481754" y="514694"/>
                </a:lnTo>
                <a:lnTo>
                  <a:pt x="552699" y="511369"/>
                </a:lnTo>
                <a:lnTo>
                  <a:pt x="620974" y="507532"/>
                </a:lnTo>
                <a:lnTo>
                  <a:pt x="686579" y="503184"/>
                </a:lnTo>
                <a:lnTo>
                  <a:pt x="749513" y="498324"/>
                </a:lnTo>
                <a:lnTo>
                  <a:pt x="809776" y="492953"/>
                </a:lnTo>
                <a:lnTo>
                  <a:pt x="867369" y="487071"/>
                </a:lnTo>
                <a:lnTo>
                  <a:pt x="922291" y="480677"/>
                </a:lnTo>
                <a:lnTo>
                  <a:pt x="974543" y="473771"/>
                </a:lnTo>
                <a:lnTo>
                  <a:pt x="1024125" y="466354"/>
                </a:lnTo>
                <a:lnTo>
                  <a:pt x="1071035" y="458425"/>
                </a:lnTo>
                <a:lnTo>
                  <a:pt x="1115276" y="449984"/>
                </a:lnTo>
                <a:lnTo>
                  <a:pt x="1156845" y="441033"/>
                </a:lnTo>
                <a:lnTo>
                  <a:pt x="1195744" y="431569"/>
                </a:lnTo>
                <a:lnTo>
                  <a:pt x="1265531" y="411108"/>
                </a:lnTo>
                <a:lnTo>
                  <a:pt x="1324636" y="388600"/>
                </a:lnTo>
                <a:lnTo>
                  <a:pt x="1373058" y="364047"/>
                </a:lnTo>
                <a:lnTo>
                  <a:pt x="1410799" y="337447"/>
                </a:lnTo>
                <a:lnTo>
                  <a:pt x="1437857" y="308801"/>
                </a:lnTo>
                <a:lnTo>
                  <a:pt x="1458416" y="261996"/>
                </a:lnTo>
                <a:lnTo>
                  <a:pt x="1461295" y="232079"/>
                </a:lnTo>
                <a:lnTo>
                  <a:pt x="1459214" y="203976"/>
                </a:lnTo>
                <a:lnTo>
                  <a:pt x="1440173" y="153208"/>
                </a:lnTo>
                <a:lnTo>
                  <a:pt x="1401293" y="109693"/>
                </a:lnTo>
                <a:lnTo>
                  <a:pt x="1342573" y="73431"/>
                </a:lnTo>
                <a:lnTo>
                  <a:pt x="1305773" y="58019"/>
                </a:lnTo>
                <a:lnTo>
                  <a:pt x="1264014" y="44421"/>
                </a:lnTo>
                <a:lnTo>
                  <a:pt x="1217294" y="32636"/>
                </a:lnTo>
                <a:lnTo>
                  <a:pt x="1165615" y="22664"/>
                </a:lnTo>
                <a:lnTo>
                  <a:pt x="1108975" y="14504"/>
                </a:lnTo>
                <a:lnTo>
                  <a:pt x="1047376" y="8159"/>
                </a:lnTo>
                <a:lnTo>
                  <a:pt x="980817" y="3626"/>
                </a:lnTo>
                <a:lnTo>
                  <a:pt x="909298" y="906"/>
                </a:lnTo>
                <a:lnTo>
                  <a:pt x="832819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97">
            <a:extLst>
              <a:ext uri="{FF2B5EF4-FFF2-40B4-BE49-F238E27FC236}">
                <a16:creationId xmlns:a16="http://schemas.microsoft.com/office/drawing/2014/main" id="{8BE7374D-93AB-C3F1-D372-B4F0970F000F}"/>
              </a:ext>
            </a:extLst>
          </p:cNvPr>
          <p:cNvSpPr/>
          <p:nvPr/>
        </p:nvSpPr>
        <p:spPr>
          <a:xfrm>
            <a:off x="5407038" y="3077378"/>
            <a:ext cx="55004" cy="55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9" name="object 100">
            <a:extLst>
              <a:ext uri="{FF2B5EF4-FFF2-40B4-BE49-F238E27FC236}">
                <a16:creationId xmlns:a16="http://schemas.microsoft.com/office/drawing/2014/main" id="{FC600EAC-32BF-534A-D467-FC40172510D3}"/>
              </a:ext>
            </a:extLst>
          </p:cNvPr>
          <p:cNvGraphicFramePr>
            <a:graphicFrameLocks noGrp="1"/>
          </p:cNvGraphicFramePr>
          <p:nvPr/>
        </p:nvGraphicFramePr>
        <p:xfrm>
          <a:off x="7598982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object 103">
            <a:extLst>
              <a:ext uri="{FF2B5EF4-FFF2-40B4-BE49-F238E27FC236}">
                <a16:creationId xmlns:a16="http://schemas.microsoft.com/office/drawing/2014/main" id="{F0ED0BAD-1643-7930-0737-5FB7A6FF3639}"/>
              </a:ext>
            </a:extLst>
          </p:cNvPr>
          <p:cNvGraphicFramePr>
            <a:graphicFrameLocks noGrp="1"/>
          </p:cNvGraphicFramePr>
          <p:nvPr/>
        </p:nvGraphicFramePr>
        <p:xfrm>
          <a:off x="7598981" y="3496491"/>
          <a:ext cx="1443788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77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object 104">
            <a:extLst>
              <a:ext uri="{FF2B5EF4-FFF2-40B4-BE49-F238E27FC236}">
                <a16:creationId xmlns:a16="http://schemas.microsoft.com/office/drawing/2014/main" id="{4943DC48-34C3-C3B9-536C-466E3AF0E1E0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496" y="282536"/>
                </a:moveTo>
                <a:lnTo>
                  <a:pt x="118948" y="186775"/>
                </a:lnTo>
                <a:lnTo>
                  <a:pt x="452" y="186775"/>
                </a:ln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235601" y="186775"/>
                </a:lnTo>
                <a:lnTo>
                  <a:pt x="118948" y="186775"/>
                </a:lnTo>
                <a:lnTo>
                  <a:pt x="234716" y="187505"/>
                </a:lnTo>
                <a:lnTo>
                  <a:pt x="119496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05">
            <a:extLst>
              <a:ext uri="{FF2B5EF4-FFF2-40B4-BE49-F238E27FC236}">
                <a16:creationId xmlns:a16="http://schemas.microsoft.com/office/drawing/2014/main" id="{4C0204DC-F85F-FF2A-2DC4-019F5F8B3582}"/>
              </a:ext>
            </a:extLst>
          </p:cNvPr>
          <p:cNvSpPr/>
          <p:nvPr/>
        </p:nvSpPr>
        <p:spPr>
          <a:xfrm>
            <a:off x="6643379" y="3502618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456" y="187505"/>
                </a:moveTo>
                <a:lnTo>
                  <a:pt x="0" y="96308"/>
                </a:lnTo>
                <a:lnTo>
                  <a:pt x="118492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496" y="282536"/>
                </a:lnTo>
                <a:lnTo>
                  <a:pt x="118948" y="186775"/>
                </a:lnTo>
                <a:lnTo>
                  <a:pt x="456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06">
            <a:extLst>
              <a:ext uri="{FF2B5EF4-FFF2-40B4-BE49-F238E27FC236}">
                <a16:creationId xmlns:a16="http://schemas.microsoft.com/office/drawing/2014/main" id="{7610C62C-B7F7-590C-014A-A4A05E915DAE}"/>
              </a:ext>
            </a:extLst>
          </p:cNvPr>
          <p:cNvSpPr/>
          <p:nvPr/>
        </p:nvSpPr>
        <p:spPr>
          <a:xfrm>
            <a:off x="7645451" y="3324316"/>
            <a:ext cx="1696153" cy="175745"/>
          </a:xfrm>
          <a:custGeom>
            <a:avLst/>
            <a:gdLst/>
            <a:ahLst/>
            <a:cxnLst/>
            <a:rect l="l" t="t" r="r" b="b"/>
            <a:pathLst>
              <a:path w="2249170" h="233044">
                <a:moveTo>
                  <a:pt x="0" y="232875"/>
                </a:moveTo>
                <a:lnTo>
                  <a:pt x="91743" y="232815"/>
                </a:lnTo>
                <a:lnTo>
                  <a:pt x="181568" y="232635"/>
                </a:lnTo>
                <a:lnTo>
                  <a:pt x="269475" y="232334"/>
                </a:lnTo>
                <a:lnTo>
                  <a:pt x="355463" y="231913"/>
                </a:lnTo>
                <a:lnTo>
                  <a:pt x="439532" y="231372"/>
                </a:lnTo>
                <a:lnTo>
                  <a:pt x="521683" y="230711"/>
                </a:lnTo>
                <a:lnTo>
                  <a:pt x="601915" y="229929"/>
                </a:lnTo>
                <a:lnTo>
                  <a:pt x="680229" y="229028"/>
                </a:lnTo>
                <a:lnTo>
                  <a:pt x="756624" y="228005"/>
                </a:lnTo>
                <a:lnTo>
                  <a:pt x="831101" y="226863"/>
                </a:lnTo>
                <a:lnTo>
                  <a:pt x="903659" y="225601"/>
                </a:lnTo>
                <a:lnTo>
                  <a:pt x="974298" y="224218"/>
                </a:lnTo>
                <a:lnTo>
                  <a:pt x="1043019" y="222715"/>
                </a:lnTo>
                <a:lnTo>
                  <a:pt x="1109822" y="221092"/>
                </a:lnTo>
                <a:lnTo>
                  <a:pt x="1174706" y="219348"/>
                </a:lnTo>
                <a:lnTo>
                  <a:pt x="1237671" y="217484"/>
                </a:lnTo>
                <a:lnTo>
                  <a:pt x="1298718" y="215501"/>
                </a:lnTo>
                <a:lnTo>
                  <a:pt x="1357846" y="213396"/>
                </a:lnTo>
                <a:lnTo>
                  <a:pt x="1415056" y="211172"/>
                </a:lnTo>
                <a:lnTo>
                  <a:pt x="1470347" y="208827"/>
                </a:lnTo>
                <a:lnTo>
                  <a:pt x="1523719" y="206362"/>
                </a:lnTo>
                <a:lnTo>
                  <a:pt x="1575173" y="203777"/>
                </a:lnTo>
                <a:lnTo>
                  <a:pt x="1624709" y="201072"/>
                </a:lnTo>
                <a:lnTo>
                  <a:pt x="1672325" y="198246"/>
                </a:lnTo>
                <a:lnTo>
                  <a:pt x="1718024" y="195300"/>
                </a:lnTo>
                <a:lnTo>
                  <a:pt x="1761803" y="192234"/>
                </a:lnTo>
                <a:lnTo>
                  <a:pt x="1803665" y="189048"/>
                </a:lnTo>
                <a:lnTo>
                  <a:pt x="1843607" y="185741"/>
                </a:lnTo>
                <a:lnTo>
                  <a:pt x="1881631" y="182314"/>
                </a:lnTo>
                <a:lnTo>
                  <a:pt x="1951924" y="175100"/>
                </a:lnTo>
                <a:lnTo>
                  <a:pt x="2014542" y="167405"/>
                </a:lnTo>
                <a:lnTo>
                  <a:pt x="2069486" y="159228"/>
                </a:lnTo>
                <a:lnTo>
                  <a:pt x="2116756" y="150571"/>
                </a:lnTo>
                <a:lnTo>
                  <a:pt x="2156352" y="141433"/>
                </a:lnTo>
                <a:lnTo>
                  <a:pt x="2201356" y="126824"/>
                </a:lnTo>
                <a:lnTo>
                  <a:pt x="2235822" y="106134"/>
                </a:lnTo>
                <a:lnTo>
                  <a:pt x="2248835" y="86881"/>
                </a:lnTo>
                <a:lnTo>
                  <a:pt x="2247792" y="77976"/>
                </a:lnTo>
                <a:lnTo>
                  <a:pt x="2214461" y="54150"/>
                </a:lnTo>
                <a:lnTo>
                  <a:pt x="2167074" y="40672"/>
                </a:lnTo>
                <a:lnTo>
                  <a:pt x="2099554" y="29120"/>
                </a:lnTo>
                <a:lnTo>
                  <a:pt x="2058245" y="24066"/>
                </a:lnTo>
                <a:lnTo>
                  <a:pt x="2011901" y="19494"/>
                </a:lnTo>
                <a:lnTo>
                  <a:pt x="1960525" y="15402"/>
                </a:lnTo>
                <a:lnTo>
                  <a:pt x="1904115" y="11792"/>
                </a:lnTo>
                <a:lnTo>
                  <a:pt x="1842672" y="8664"/>
                </a:lnTo>
                <a:lnTo>
                  <a:pt x="1776196" y="6016"/>
                </a:lnTo>
                <a:lnTo>
                  <a:pt x="1704686" y="3850"/>
                </a:lnTo>
                <a:lnTo>
                  <a:pt x="1628143" y="2166"/>
                </a:lnTo>
                <a:lnTo>
                  <a:pt x="1546567" y="962"/>
                </a:lnTo>
                <a:lnTo>
                  <a:pt x="1459958" y="240"/>
                </a:lnTo>
                <a:lnTo>
                  <a:pt x="1368315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07">
            <a:extLst>
              <a:ext uri="{FF2B5EF4-FFF2-40B4-BE49-F238E27FC236}">
                <a16:creationId xmlns:a16="http://schemas.microsoft.com/office/drawing/2014/main" id="{C090FD2A-CC67-56E1-7453-D978473C991D}"/>
              </a:ext>
            </a:extLst>
          </p:cNvPr>
          <p:cNvSpPr/>
          <p:nvPr/>
        </p:nvSpPr>
        <p:spPr>
          <a:xfrm>
            <a:off x="8637814" y="3296849"/>
            <a:ext cx="55006" cy="55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6" name="object 108">
            <a:extLst>
              <a:ext uri="{FF2B5EF4-FFF2-40B4-BE49-F238E27FC236}">
                <a16:creationId xmlns:a16="http://schemas.microsoft.com/office/drawing/2014/main" id="{7A0C84AE-37B0-EAEF-40F0-91A082B129A3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2969777"/>
          <a:ext cx="109996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49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object 109">
            <a:extLst>
              <a:ext uri="{FF2B5EF4-FFF2-40B4-BE49-F238E27FC236}">
                <a16:creationId xmlns:a16="http://schemas.microsoft.com/office/drawing/2014/main" id="{468872C3-09B6-5FB1-A645-EA012FA01A36}"/>
              </a:ext>
            </a:extLst>
          </p:cNvPr>
          <p:cNvGraphicFramePr>
            <a:graphicFrameLocks noGrp="1"/>
          </p:cNvGraphicFramePr>
          <p:nvPr/>
        </p:nvGraphicFramePr>
        <p:xfrm>
          <a:off x="10285856" y="3233100"/>
          <a:ext cx="1306352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" name="object 110">
            <a:extLst>
              <a:ext uri="{FF2B5EF4-FFF2-40B4-BE49-F238E27FC236}">
                <a16:creationId xmlns:a16="http://schemas.microsoft.com/office/drawing/2014/main" id="{8C155908-A23B-4675-94B8-549FE57C60D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8" y="186775"/>
                </a:lnTo>
                <a:lnTo>
                  <a:pt x="542" y="186775"/>
                </a:ln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235631" y="186775"/>
                </a:lnTo>
                <a:lnTo>
                  <a:pt x="119038" y="186775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11">
            <a:extLst>
              <a:ext uri="{FF2B5EF4-FFF2-40B4-BE49-F238E27FC236}">
                <a16:creationId xmlns:a16="http://schemas.microsoft.com/office/drawing/2014/main" id="{F3EDFF2C-8835-9A04-BD05-3C85FAE929F7}"/>
              </a:ext>
            </a:extLst>
          </p:cNvPr>
          <p:cNvSpPr/>
          <p:nvPr/>
        </p:nvSpPr>
        <p:spPr>
          <a:xfrm>
            <a:off x="9631130" y="3525404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119587" y="282536"/>
                </a:lnTo>
                <a:lnTo>
                  <a:pt x="119038" y="186775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AC98A41E-EEC1-AF2F-BE2E-1A8CCD0606D0}"/>
              </a:ext>
            </a:extLst>
          </p:cNvPr>
          <p:cNvSpPr/>
          <p:nvPr/>
        </p:nvSpPr>
        <p:spPr>
          <a:xfrm>
            <a:off x="11351576" y="2224852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FE63397A-8541-B39D-4919-C7D695766C2C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0994527D-1F1D-A49F-14FB-9B634B355B1B}"/>
              </a:ext>
            </a:extLst>
          </p:cNvPr>
          <p:cNvSpPr/>
          <p:nvPr/>
        </p:nvSpPr>
        <p:spPr>
          <a:xfrm>
            <a:off x="11351576" y="2400400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50FA8CA6-412A-BAC6-3839-37610365DC72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279EEA2F-0C25-CF11-DDFB-5901F2E322D4}"/>
              </a:ext>
            </a:extLst>
          </p:cNvPr>
          <p:cNvSpPr/>
          <p:nvPr/>
        </p:nvSpPr>
        <p:spPr>
          <a:xfrm>
            <a:off x="11351576" y="2575949"/>
            <a:ext cx="481263" cy="132168"/>
          </a:xfrm>
          <a:custGeom>
            <a:avLst/>
            <a:gdLst/>
            <a:ahLst/>
            <a:cxnLst/>
            <a:rect l="l" t="t" r="r" b="b"/>
            <a:pathLst>
              <a:path w="638175" h="175259">
                <a:moveTo>
                  <a:pt x="0" y="0"/>
                </a:moveTo>
                <a:lnTo>
                  <a:pt x="638103" y="0"/>
                </a:lnTo>
                <a:lnTo>
                  <a:pt x="638103" y="174633"/>
                </a:lnTo>
                <a:lnTo>
                  <a:pt x="0" y="174633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118">
            <a:extLst>
              <a:ext uri="{FF2B5EF4-FFF2-40B4-BE49-F238E27FC236}">
                <a16:creationId xmlns:a16="http://schemas.microsoft.com/office/drawing/2014/main" id="{2BD6DAA8-B0A7-1398-0FDD-0B3B0F598E38}"/>
              </a:ext>
            </a:extLst>
          </p:cNvPr>
          <p:cNvSpPr/>
          <p:nvPr/>
        </p:nvSpPr>
        <p:spPr>
          <a:xfrm>
            <a:off x="1905848" y="5299544"/>
            <a:ext cx="472644" cy="431940"/>
          </a:xfrm>
          <a:custGeom>
            <a:avLst/>
            <a:gdLst/>
            <a:ahLst/>
            <a:cxnLst/>
            <a:rect l="l" t="t" r="r" b="b"/>
            <a:pathLst>
              <a:path w="626744" h="572770">
                <a:moveTo>
                  <a:pt x="11137" y="0"/>
                </a:moveTo>
                <a:lnTo>
                  <a:pt x="90439" y="8411"/>
                </a:lnTo>
                <a:lnTo>
                  <a:pt x="164273" y="18116"/>
                </a:lnTo>
                <a:lnTo>
                  <a:pt x="232638" y="29113"/>
                </a:lnTo>
                <a:lnTo>
                  <a:pt x="295533" y="41403"/>
                </a:lnTo>
                <a:lnTo>
                  <a:pt x="352959" y="54985"/>
                </a:lnTo>
                <a:lnTo>
                  <a:pt x="404916" y="69860"/>
                </a:lnTo>
                <a:lnTo>
                  <a:pt x="451404" y="86028"/>
                </a:lnTo>
                <a:lnTo>
                  <a:pt x="492423" y="103488"/>
                </a:lnTo>
                <a:lnTo>
                  <a:pt x="527973" y="122241"/>
                </a:lnTo>
                <a:lnTo>
                  <a:pt x="582664" y="163625"/>
                </a:lnTo>
                <a:lnTo>
                  <a:pt x="615479" y="210180"/>
                </a:lnTo>
                <a:lnTo>
                  <a:pt x="626418" y="261905"/>
                </a:lnTo>
                <a:lnTo>
                  <a:pt x="623971" y="286995"/>
                </a:lnTo>
                <a:lnTo>
                  <a:pt x="604395" y="334901"/>
                </a:lnTo>
                <a:lnTo>
                  <a:pt x="565244" y="379775"/>
                </a:lnTo>
                <a:lnTo>
                  <a:pt x="506517" y="421616"/>
                </a:lnTo>
                <a:lnTo>
                  <a:pt x="469813" y="441400"/>
                </a:lnTo>
                <a:lnTo>
                  <a:pt x="428215" y="460425"/>
                </a:lnTo>
                <a:lnTo>
                  <a:pt x="381723" y="478692"/>
                </a:lnTo>
                <a:lnTo>
                  <a:pt x="330337" y="496201"/>
                </a:lnTo>
                <a:lnTo>
                  <a:pt x="274057" y="512952"/>
                </a:lnTo>
                <a:lnTo>
                  <a:pt x="212884" y="528945"/>
                </a:lnTo>
                <a:lnTo>
                  <a:pt x="146816" y="544180"/>
                </a:lnTo>
                <a:lnTo>
                  <a:pt x="75855" y="558657"/>
                </a:lnTo>
                <a:lnTo>
                  <a:pt x="0" y="572375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9">
            <a:extLst>
              <a:ext uri="{FF2B5EF4-FFF2-40B4-BE49-F238E27FC236}">
                <a16:creationId xmlns:a16="http://schemas.microsoft.com/office/drawing/2014/main" id="{3E0A1988-BD50-D247-F93A-5CEDEADE98B2}"/>
              </a:ext>
            </a:extLst>
          </p:cNvPr>
          <p:cNvSpPr txBox="1"/>
          <p:nvPr/>
        </p:nvSpPr>
        <p:spPr>
          <a:xfrm>
            <a:off x="1965810" y="4026647"/>
            <a:ext cx="137914" cy="192944"/>
          </a:xfrm>
          <a:prstGeom prst="rect">
            <a:avLst/>
          </a:prstGeom>
          <a:solidFill>
            <a:srgbClr val="666666"/>
          </a:solidFill>
          <a:ln w="9128">
            <a:solidFill>
              <a:srgbClr val="000000"/>
            </a:solidFill>
          </a:ln>
        </p:spPr>
        <p:txBody>
          <a:bodyPr vert="horz" wrap="square" lIns="0" tIns="30169" rIns="0" bIns="0" rtlCol="0">
            <a:spAutoFit/>
          </a:bodyPr>
          <a:lstStyle/>
          <a:p>
            <a:pPr marL="30647">
              <a:spcBef>
                <a:spcPts val="238"/>
              </a:spcBef>
            </a:pPr>
            <a:r>
              <a:rPr sz="1056" b="1" spc="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5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17" name="object 120">
            <a:extLst>
              <a:ext uri="{FF2B5EF4-FFF2-40B4-BE49-F238E27FC236}">
                <a16:creationId xmlns:a16="http://schemas.microsoft.com/office/drawing/2014/main" id="{E38D6F40-B618-9A00-7D07-ED6BFBDA7A64}"/>
              </a:ext>
            </a:extLst>
          </p:cNvPr>
          <p:cNvGraphicFramePr>
            <a:graphicFrameLocks noGrp="1"/>
          </p:cNvGraphicFramePr>
          <p:nvPr/>
        </p:nvGraphicFramePr>
        <p:xfrm>
          <a:off x="2512282" y="4023205"/>
          <a:ext cx="412305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" name="object 121">
            <a:extLst>
              <a:ext uri="{FF2B5EF4-FFF2-40B4-BE49-F238E27FC236}">
                <a16:creationId xmlns:a16="http://schemas.microsoft.com/office/drawing/2014/main" id="{22D1AA4F-867A-6B53-A239-3497656CFEEE}"/>
              </a:ext>
            </a:extLst>
          </p:cNvPr>
          <p:cNvSpPr/>
          <p:nvPr/>
        </p:nvSpPr>
        <p:spPr>
          <a:xfrm>
            <a:off x="1866883" y="5701997"/>
            <a:ext cx="58309" cy="54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object 122">
            <a:extLst>
              <a:ext uri="{FF2B5EF4-FFF2-40B4-BE49-F238E27FC236}">
                <a16:creationId xmlns:a16="http://schemas.microsoft.com/office/drawing/2014/main" id="{6D8E8404-5C43-B027-3749-7296E8F0C50B}"/>
              </a:ext>
            </a:extLst>
          </p:cNvPr>
          <p:cNvSpPr/>
          <p:nvPr/>
        </p:nvSpPr>
        <p:spPr>
          <a:xfrm>
            <a:off x="4440421" y="5343466"/>
            <a:ext cx="275350" cy="219801"/>
          </a:xfrm>
          <a:custGeom>
            <a:avLst/>
            <a:gdLst/>
            <a:ahLst/>
            <a:cxnLst/>
            <a:rect l="l" t="t" r="r" b="b"/>
            <a:pathLst>
              <a:path w="365125" h="291464">
                <a:moveTo>
                  <a:pt x="0" y="0"/>
                </a:moveTo>
                <a:lnTo>
                  <a:pt x="364604" y="0"/>
                </a:lnTo>
                <a:lnTo>
                  <a:pt x="364604" y="291026"/>
                </a:lnTo>
                <a:lnTo>
                  <a:pt x="0" y="291026"/>
                </a:lnTo>
                <a:lnTo>
                  <a:pt x="0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object 124">
            <a:extLst>
              <a:ext uri="{FF2B5EF4-FFF2-40B4-BE49-F238E27FC236}">
                <a16:creationId xmlns:a16="http://schemas.microsoft.com/office/drawing/2014/main" id="{D46FCEE0-2190-EE6A-9495-946187119DFE}"/>
              </a:ext>
            </a:extLst>
          </p:cNvPr>
          <p:cNvSpPr/>
          <p:nvPr/>
        </p:nvSpPr>
        <p:spPr>
          <a:xfrm>
            <a:off x="4509194" y="4948447"/>
            <a:ext cx="1654013" cy="658445"/>
          </a:xfrm>
          <a:custGeom>
            <a:avLst/>
            <a:gdLst/>
            <a:ahLst/>
            <a:cxnLst/>
            <a:rect l="l" t="t" r="r" b="b"/>
            <a:pathLst>
              <a:path w="2193290" h="873125">
                <a:moveTo>
                  <a:pt x="0" y="872986"/>
                </a:moveTo>
                <a:lnTo>
                  <a:pt x="84764" y="872936"/>
                </a:lnTo>
                <a:lnTo>
                  <a:pt x="167478" y="872785"/>
                </a:lnTo>
                <a:lnTo>
                  <a:pt x="248141" y="872534"/>
                </a:lnTo>
                <a:lnTo>
                  <a:pt x="326755" y="872181"/>
                </a:lnTo>
                <a:lnTo>
                  <a:pt x="403318" y="871729"/>
                </a:lnTo>
                <a:lnTo>
                  <a:pt x="477831" y="871175"/>
                </a:lnTo>
                <a:lnTo>
                  <a:pt x="550294" y="870521"/>
                </a:lnTo>
                <a:lnTo>
                  <a:pt x="620707" y="869767"/>
                </a:lnTo>
                <a:lnTo>
                  <a:pt x="689070" y="868912"/>
                </a:lnTo>
                <a:lnTo>
                  <a:pt x="755382" y="867956"/>
                </a:lnTo>
                <a:lnTo>
                  <a:pt x="819644" y="866900"/>
                </a:lnTo>
                <a:lnTo>
                  <a:pt x="881856" y="865743"/>
                </a:lnTo>
                <a:lnTo>
                  <a:pt x="942018" y="864485"/>
                </a:lnTo>
                <a:lnTo>
                  <a:pt x="1000130" y="863127"/>
                </a:lnTo>
                <a:lnTo>
                  <a:pt x="1056191" y="861668"/>
                </a:lnTo>
                <a:lnTo>
                  <a:pt x="1110203" y="860109"/>
                </a:lnTo>
                <a:lnTo>
                  <a:pt x="1162164" y="858449"/>
                </a:lnTo>
                <a:lnTo>
                  <a:pt x="1212075" y="856688"/>
                </a:lnTo>
                <a:lnTo>
                  <a:pt x="1259935" y="854827"/>
                </a:lnTo>
                <a:lnTo>
                  <a:pt x="1305746" y="852865"/>
                </a:lnTo>
                <a:lnTo>
                  <a:pt x="1349506" y="850803"/>
                </a:lnTo>
                <a:lnTo>
                  <a:pt x="1391216" y="848640"/>
                </a:lnTo>
                <a:lnTo>
                  <a:pt x="1430876" y="846376"/>
                </a:lnTo>
                <a:lnTo>
                  <a:pt x="1504046" y="841547"/>
                </a:lnTo>
                <a:lnTo>
                  <a:pt x="1569014" y="836315"/>
                </a:lnTo>
                <a:lnTo>
                  <a:pt x="1625782" y="830681"/>
                </a:lnTo>
                <a:lnTo>
                  <a:pt x="1674349" y="824645"/>
                </a:lnTo>
                <a:lnTo>
                  <a:pt x="1714716" y="818206"/>
                </a:lnTo>
                <a:lnTo>
                  <a:pt x="1785156" y="802024"/>
                </a:lnTo>
                <a:lnTo>
                  <a:pt x="1835753" y="786884"/>
                </a:lnTo>
                <a:lnTo>
                  <a:pt x="1883616" y="769416"/>
                </a:lnTo>
                <a:lnTo>
                  <a:pt x="1928743" y="749620"/>
                </a:lnTo>
                <a:lnTo>
                  <a:pt x="1971135" y="727496"/>
                </a:lnTo>
                <a:lnTo>
                  <a:pt x="2010793" y="703045"/>
                </a:lnTo>
                <a:lnTo>
                  <a:pt x="2047715" y="676265"/>
                </a:lnTo>
                <a:lnTo>
                  <a:pt x="2081902" y="647158"/>
                </a:lnTo>
                <a:lnTo>
                  <a:pt x="2113354" y="615723"/>
                </a:lnTo>
                <a:lnTo>
                  <a:pt x="2142072" y="581960"/>
                </a:lnTo>
                <a:lnTo>
                  <a:pt x="2167940" y="542812"/>
                </a:lnTo>
                <a:lnTo>
                  <a:pt x="2184808" y="502943"/>
                </a:lnTo>
                <a:lnTo>
                  <a:pt x="2192676" y="462353"/>
                </a:lnTo>
                <a:lnTo>
                  <a:pt x="2191543" y="421041"/>
                </a:lnTo>
                <a:lnTo>
                  <a:pt x="2181410" y="379008"/>
                </a:lnTo>
                <a:lnTo>
                  <a:pt x="2162277" y="336254"/>
                </a:lnTo>
                <a:lnTo>
                  <a:pt x="2134143" y="292778"/>
                </a:lnTo>
                <a:lnTo>
                  <a:pt x="2097009" y="248581"/>
                </a:lnTo>
                <a:lnTo>
                  <a:pt x="2050875" y="203663"/>
                </a:lnTo>
                <a:lnTo>
                  <a:pt x="2004277" y="168316"/>
                </a:lnTo>
                <a:lnTo>
                  <a:pt x="1947338" y="136336"/>
                </a:lnTo>
                <a:lnTo>
                  <a:pt x="1880059" y="107722"/>
                </a:lnTo>
                <a:lnTo>
                  <a:pt x="1842541" y="94678"/>
                </a:lnTo>
                <a:lnTo>
                  <a:pt x="1802439" y="82475"/>
                </a:lnTo>
                <a:lnTo>
                  <a:pt x="1759752" y="71113"/>
                </a:lnTo>
                <a:lnTo>
                  <a:pt x="1714479" y="60594"/>
                </a:lnTo>
                <a:lnTo>
                  <a:pt x="1666621" y="50915"/>
                </a:lnTo>
                <a:lnTo>
                  <a:pt x="1616178" y="42079"/>
                </a:lnTo>
                <a:lnTo>
                  <a:pt x="1563150" y="34084"/>
                </a:lnTo>
                <a:lnTo>
                  <a:pt x="1507537" y="26930"/>
                </a:lnTo>
                <a:lnTo>
                  <a:pt x="1449339" y="20618"/>
                </a:lnTo>
                <a:lnTo>
                  <a:pt x="1388556" y="15148"/>
                </a:lnTo>
                <a:lnTo>
                  <a:pt x="1325188" y="10519"/>
                </a:lnTo>
                <a:lnTo>
                  <a:pt x="1259234" y="6732"/>
                </a:lnTo>
                <a:lnTo>
                  <a:pt x="1190696" y="3787"/>
                </a:lnTo>
                <a:lnTo>
                  <a:pt x="1119572" y="1683"/>
                </a:lnTo>
                <a:lnTo>
                  <a:pt x="1045863" y="420"/>
                </a:lnTo>
                <a:lnTo>
                  <a:pt x="969569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125">
            <a:extLst>
              <a:ext uri="{FF2B5EF4-FFF2-40B4-BE49-F238E27FC236}">
                <a16:creationId xmlns:a16="http://schemas.microsoft.com/office/drawing/2014/main" id="{09D5A78A-3376-2B96-9497-F384258809B3}"/>
              </a:ext>
            </a:extLst>
          </p:cNvPr>
          <p:cNvSpPr/>
          <p:nvPr/>
        </p:nvSpPr>
        <p:spPr>
          <a:xfrm>
            <a:off x="5200855" y="4920911"/>
            <a:ext cx="54936" cy="55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126">
            <a:extLst>
              <a:ext uri="{FF2B5EF4-FFF2-40B4-BE49-F238E27FC236}">
                <a16:creationId xmlns:a16="http://schemas.microsoft.com/office/drawing/2014/main" id="{87E393DA-47DC-8B48-BCD6-143A5552AE25}"/>
              </a:ext>
            </a:extLst>
          </p:cNvPr>
          <p:cNvSpPr/>
          <p:nvPr/>
        </p:nvSpPr>
        <p:spPr>
          <a:xfrm>
            <a:off x="3343898" y="5236415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496" y="282536"/>
                </a:moveTo>
                <a:lnTo>
                  <a:pt x="118948" y="186866"/>
                </a:lnTo>
                <a:lnTo>
                  <a:pt x="453" y="186866"/>
                </a:ln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8" y="140309"/>
                </a:lnTo>
                <a:lnTo>
                  <a:pt x="235491" y="186866"/>
                </a:lnTo>
                <a:lnTo>
                  <a:pt x="118948" y="186866"/>
                </a:lnTo>
                <a:lnTo>
                  <a:pt x="234716" y="187505"/>
                </a:lnTo>
                <a:lnTo>
                  <a:pt x="119496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127">
            <a:extLst>
              <a:ext uri="{FF2B5EF4-FFF2-40B4-BE49-F238E27FC236}">
                <a16:creationId xmlns:a16="http://schemas.microsoft.com/office/drawing/2014/main" id="{C94F7FC3-AE7E-D92B-1569-C5948E577B3B}"/>
              </a:ext>
            </a:extLst>
          </p:cNvPr>
          <p:cNvSpPr/>
          <p:nvPr/>
        </p:nvSpPr>
        <p:spPr>
          <a:xfrm>
            <a:off x="3343898" y="5236416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456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4" y="0"/>
                </a:lnTo>
                <a:lnTo>
                  <a:pt x="291939" y="140309"/>
                </a:lnTo>
                <a:lnTo>
                  <a:pt x="119496" y="282536"/>
                </a:lnTo>
                <a:lnTo>
                  <a:pt x="118948" y="186866"/>
                </a:lnTo>
                <a:lnTo>
                  <a:pt x="456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128">
            <a:extLst>
              <a:ext uri="{FF2B5EF4-FFF2-40B4-BE49-F238E27FC236}">
                <a16:creationId xmlns:a16="http://schemas.microsoft.com/office/drawing/2014/main" id="{5CF85CA2-BBD8-D4CA-5AFF-429B54D811A2}"/>
              </a:ext>
            </a:extLst>
          </p:cNvPr>
          <p:cNvSpPr/>
          <p:nvPr/>
        </p:nvSpPr>
        <p:spPr>
          <a:xfrm>
            <a:off x="6526485" y="5236415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119587" y="282536"/>
                </a:moveTo>
                <a:lnTo>
                  <a:pt x="119039" y="186866"/>
                </a:lnTo>
                <a:lnTo>
                  <a:pt x="543" y="186866"/>
                </a:ln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235520" y="186866"/>
                </a:lnTo>
                <a:lnTo>
                  <a:pt x="119039" y="186866"/>
                </a:lnTo>
                <a:lnTo>
                  <a:pt x="234746" y="187505"/>
                </a:lnTo>
                <a:lnTo>
                  <a:pt x="119587" y="2825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129">
            <a:extLst>
              <a:ext uri="{FF2B5EF4-FFF2-40B4-BE49-F238E27FC236}">
                <a16:creationId xmlns:a16="http://schemas.microsoft.com/office/drawing/2014/main" id="{9C5F1F35-98AB-45AF-104D-10291FC096F1}"/>
              </a:ext>
            </a:extLst>
          </p:cNvPr>
          <p:cNvSpPr/>
          <p:nvPr/>
        </p:nvSpPr>
        <p:spPr>
          <a:xfrm>
            <a:off x="6526485" y="5236416"/>
            <a:ext cx="220280" cy="213097"/>
          </a:xfrm>
          <a:custGeom>
            <a:avLst/>
            <a:gdLst/>
            <a:ahLst/>
            <a:cxnLst/>
            <a:rect l="l" t="t" r="r" b="b"/>
            <a:pathLst>
              <a:path w="292100" h="282575">
                <a:moveTo>
                  <a:pt x="547" y="187505"/>
                </a:moveTo>
                <a:lnTo>
                  <a:pt x="0" y="96308"/>
                </a:lnTo>
                <a:lnTo>
                  <a:pt x="118491" y="95669"/>
                </a:lnTo>
                <a:lnTo>
                  <a:pt x="117943" y="0"/>
                </a:lnTo>
                <a:lnTo>
                  <a:pt x="291938" y="140309"/>
                </a:lnTo>
                <a:lnTo>
                  <a:pt x="119587" y="282536"/>
                </a:lnTo>
                <a:lnTo>
                  <a:pt x="119039" y="186866"/>
                </a:lnTo>
                <a:lnTo>
                  <a:pt x="547" y="187505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130">
            <a:extLst>
              <a:ext uri="{FF2B5EF4-FFF2-40B4-BE49-F238E27FC236}">
                <a16:creationId xmlns:a16="http://schemas.microsoft.com/office/drawing/2014/main" id="{0E7DF0D1-DC50-3D94-D7F5-A373AD5D153C}"/>
              </a:ext>
            </a:extLst>
          </p:cNvPr>
          <p:cNvSpPr/>
          <p:nvPr/>
        </p:nvSpPr>
        <p:spPr>
          <a:xfrm>
            <a:off x="9344817" y="5295954"/>
            <a:ext cx="749430" cy="407517"/>
          </a:xfrm>
          <a:custGeom>
            <a:avLst/>
            <a:gdLst/>
            <a:ahLst/>
            <a:cxnLst/>
            <a:rect l="l" t="t" r="r" b="b"/>
            <a:pathLst>
              <a:path w="993775" h="540385">
                <a:moveTo>
                  <a:pt x="728387" y="539876"/>
                </a:moveTo>
                <a:lnTo>
                  <a:pt x="728021" y="364786"/>
                </a:lnTo>
                <a:lnTo>
                  <a:pt x="362" y="364786"/>
                </a:lnTo>
                <a:lnTo>
                  <a:pt x="0" y="176733"/>
                </a:lnTo>
                <a:lnTo>
                  <a:pt x="727564" y="175181"/>
                </a:lnTo>
                <a:lnTo>
                  <a:pt x="727200" y="0"/>
                </a:lnTo>
                <a:lnTo>
                  <a:pt x="993760" y="269390"/>
                </a:lnTo>
                <a:lnTo>
                  <a:pt x="900167" y="364786"/>
                </a:lnTo>
                <a:lnTo>
                  <a:pt x="728021" y="364786"/>
                </a:lnTo>
                <a:lnTo>
                  <a:pt x="898644" y="366338"/>
                </a:lnTo>
                <a:lnTo>
                  <a:pt x="728387" y="53987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131">
            <a:extLst>
              <a:ext uri="{FF2B5EF4-FFF2-40B4-BE49-F238E27FC236}">
                <a16:creationId xmlns:a16="http://schemas.microsoft.com/office/drawing/2014/main" id="{38882712-E68B-4F6A-5660-E087F79ABF1E}"/>
              </a:ext>
            </a:extLst>
          </p:cNvPr>
          <p:cNvSpPr/>
          <p:nvPr/>
        </p:nvSpPr>
        <p:spPr>
          <a:xfrm>
            <a:off x="9344817" y="5295954"/>
            <a:ext cx="749430" cy="407517"/>
          </a:xfrm>
          <a:custGeom>
            <a:avLst/>
            <a:gdLst/>
            <a:ahLst/>
            <a:cxnLst/>
            <a:rect l="l" t="t" r="r" b="b"/>
            <a:pathLst>
              <a:path w="993775" h="540385">
                <a:moveTo>
                  <a:pt x="365" y="366338"/>
                </a:moveTo>
                <a:lnTo>
                  <a:pt x="0" y="176733"/>
                </a:lnTo>
                <a:lnTo>
                  <a:pt x="727564" y="175181"/>
                </a:lnTo>
                <a:lnTo>
                  <a:pt x="727200" y="0"/>
                </a:lnTo>
                <a:lnTo>
                  <a:pt x="993760" y="269390"/>
                </a:lnTo>
                <a:lnTo>
                  <a:pt x="728387" y="539876"/>
                </a:lnTo>
                <a:lnTo>
                  <a:pt x="728021" y="364786"/>
                </a:lnTo>
                <a:lnTo>
                  <a:pt x="365" y="366338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32">
            <a:extLst>
              <a:ext uri="{FF2B5EF4-FFF2-40B4-BE49-F238E27FC236}">
                <a16:creationId xmlns:a16="http://schemas.microsoft.com/office/drawing/2014/main" id="{9EEE5059-B7B7-6E43-3D2C-8F470585DF78}"/>
              </a:ext>
            </a:extLst>
          </p:cNvPr>
          <p:cNvSpPr/>
          <p:nvPr/>
        </p:nvSpPr>
        <p:spPr>
          <a:xfrm>
            <a:off x="1553375" y="1858699"/>
            <a:ext cx="7114895" cy="895395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134">
            <a:extLst>
              <a:ext uri="{FF2B5EF4-FFF2-40B4-BE49-F238E27FC236}">
                <a16:creationId xmlns:a16="http://schemas.microsoft.com/office/drawing/2014/main" id="{27164216-B681-6ACE-8A15-B9BC4EB0A3EA}"/>
              </a:ext>
            </a:extLst>
          </p:cNvPr>
          <p:cNvSpPr/>
          <p:nvPr/>
        </p:nvSpPr>
        <p:spPr>
          <a:xfrm>
            <a:off x="2378492" y="2752786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5">
                <a:moveTo>
                  <a:pt x="78964" y="0"/>
                </a:moveTo>
                <a:lnTo>
                  <a:pt x="279615" y="0"/>
                </a:lnTo>
                <a:lnTo>
                  <a:pt x="279615" y="111827"/>
                </a:lnTo>
                <a:lnTo>
                  <a:pt x="279615" y="114475"/>
                </a:lnTo>
                <a:lnTo>
                  <a:pt x="358670" y="114475"/>
                </a:lnTo>
                <a:lnTo>
                  <a:pt x="179289" y="223655"/>
                </a:lnTo>
                <a:lnTo>
                  <a:pt x="0" y="114475"/>
                </a:lnTo>
                <a:lnTo>
                  <a:pt x="78964" y="114475"/>
                </a:lnTo>
                <a:lnTo>
                  <a:pt x="78964" y="111827"/>
                </a:lnTo>
                <a:lnTo>
                  <a:pt x="789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endParaRPr sz="1056" b="1" spc="8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object 138">
            <a:extLst>
              <a:ext uri="{FF2B5EF4-FFF2-40B4-BE49-F238E27FC236}">
                <a16:creationId xmlns:a16="http://schemas.microsoft.com/office/drawing/2014/main" id="{E3636D76-8A7A-4329-05A1-0C1479B9283C}"/>
              </a:ext>
            </a:extLst>
          </p:cNvPr>
          <p:cNvSpPr txBox="1"/>
          <p:nvPr/>
        </p:nvSpPr>
        <p:spPr>
          <a:xfrm>
            <a:off x="1728914" y="2064412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4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little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sz="1056" spc="-4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3" name="object 139">
            <a:extLst>
              <a:ext uri="{FF2B5EF4-FFF2-40B4-BE49-F238E27FC236}">
                <a16:creationId xmlns:a16="http://schemas.microsoft.com/office/drawing/2014/main" id="{63451F42-9E17-30F9-4577-DD627582665A}"/>
              </a:ext>
            </a:extLst>
          </p:cNvPr>
          <p:cNvSpPr txBox="1"/>
          <p:nvPr/>
        </p:nvSpPr>
        <p:spPr>
          <a:xfrm>
            <a:off x="1772445" y="2325621"/>
            <a:ext cx="1034764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L="9577">
              <a:spcBef>
                <a:spcPts val="102"/>
              </a:spcBef>
            </a:pPr>
            <a:r>
              <a:rPr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sz="1056" spc="-4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</a:t>
            </a:r>
            <a:r>
              <a:rPr lang="en-US" sz="105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s/GPU</a:t>
            </a:r>
            <a:endParaRPr sz="1056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4" name="object 140">
            <a:extLst>
              <a:ext uri="{FF2B5EF4-FFF2-40B4-BE49-F238E27FC236}">
                <a16:creationId xmlns:a16="http://schemas.microsoft.com/office/drawing/2014/main" id="{BFCAE9D6-C4F8-B59E-1614-A2A1A4E1B815}"/>
              </a:ext>
            </a:extLst>
          </p:cNvPr>
          <p:cNvSpPr txBox="1"/>
          <p:nvPr/>
        </p:nvSpPr>
        <p:spPr>
          <a:xfrm>
            <a:off x="2893807" y="2310405"/>
            <a:ext cx="68957" cy="191009"/>
          </a:xfrm>
          <a:prstGeom prst="rect">
            <a:avLst/>
          </a:prstGeom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35" name="object 141">
            <a:extLst>
              <a:ext uri="{FF2B5EF4-FFF2-40B4-BE49-F238E27FC236}">
                <a16:creationId xmlns:a16="http://schemas.microsoft.com/office/drawing/2014/main" id="{BE87ADF0-0E2A-963A-1726-AE05766E4BC0}"/>
              </a:ext>
            </a:extLst>
          </p:cNvPr>
          <p:cNvSpPr txBox="1"/>
          <p:nvPr/>
        </p:nvSpPr>
        <p:spPr>
          <a:xfrm>
            <a:off x="2962580" y="2310405"/>
            <a:ext cx="68957" cy="191009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8253" rIns="0" bIns="0" rtlCol="0">
            <a:spAutoFit/>
          </a:bodyPr>
          <a:lstStyle/>
          <a:p>
            <a:pPr>
              <a:spcBef>
                <a:spcPts val="222"/>
              </a:spcBef>
            </a:pPr>
            <a:r>
              <a:rPr sz="1056" b="1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endParaRPr sz="1056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aphicFrame>
        <p:nvGraphicFramePr>
          <p:cNvPr id="136" name="object 142">
            <a:extLst>
              <a:ext uri="{FF2B5EF4-FFF2-40B4-BE49-F238E27FC236}">
                <a16:creationId xmlns:a16="http://schemas.microsoft.com/office/drawing/2014/main" id="{786EBF31-635F-AF1F-28A8-6CA1CB6F6F49}"/>
              </a:ext>
            </a:extLst>
          </p:cNvPr>
          <p:cNvGraphicFramePr>
            <a:graphicFrameLocks noGrp="1"/>
          </p:cNvGraphicFramePr>
          <p:nvPr/>
        </p:nvGraphicFramePr>
        <p:xfrm>
          <a:off x="3027843" y="2043571"/>
          <a:ext cx="440319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3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7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1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02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" name="object 143">
            <a:extLst>
              <a:ext uri="{FF2B5EF4-FFF2-40B4-BE49-F238E27FC236}">
                <a16:creationId xmlns:a16="http://schemas.microsoft.com/office/drawing/2014/main" id="{B46120CD-EC52-7A5F-1DE9-AF88FEF3B163}"/>
              </a:ext>
            </a:extLst>
          </p:cNvPr>
          <p:cNvGraphicFramePr>
            <a:graphicFrameLocks noGrp="1"/>
          </p:cNvGraphicFramePr>
          <p:nvPr/>
        </p:nvGraphicFramePr>
        <p:xfrm>
          <a:off x="7427150" y="2306962"/>
          <a:ext cx="1099480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825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" name="object 144">
            <a:extLst>
              <a:ext uri="{FF2B5EF4-FFF2-40B4-BE49-F238E27FC236}">
                <a16:creationId xmlns:a16="http://schemas.microsoft.com/office/drawing/2014/main" id="{3C263499-9E98-6E56-0E71-AB81135360EF}"/>
              </a:ext>
            </a:extLst>
          </p:cNvPr>
          <p:cNvGraphicFramePr>
            <a:graphicFrameLocks noGrp="1"/>
          </p:cNvGraphicFramePr>
          <p:nvPr/>
        </p:nvGraphicFramePr>
        <p:xfrm>
          <a:off x="10450871" y="5844777"/>
          <a:ext cx="1517051" cy="21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79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01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8" name="object 154">
            <a:extLst>
              <a:ext uri="{FF2B5EF4-FFF2-40B4-BE49-F238E27FC236}">
                <a16:creationId xmlns:a16="http://schemas.microsoft.com/office/drawing/2014/main" id="{A7AA4AA0-73BC-6578-EB0E-0D4F3ECA9D7A}"/>
              </a:ext>
            </a:extLst>
          </p:cNvPr>
          <p:cNvSpPr/>
          <p:nvPr/>
        </p:nvSpPr>
        <p:spPr>
          <a:xfrm>
            <a:off x="6363948" y="4527957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4">
                <a:moveTo>
                  <a:pt x="279705" y="114475"/>
                </a:moveTo>
                <a:lnTo>
                  <a:pt x="78963" y="114475"/>
                </a:lnTo>
                <a:lnTo>
                  <a:pt x="78963" y="0"/>
                </a:lnTo>
                <a:lnTo>
                  <a:pt x="279705" y="0"/>
                </a:lnTo>
                <a:lnTo>
                  <a:pt x="279705" y="114475"/>
                </a:lnTo>
                <a:close/>
              </a:path>
              <a:path w="358775" h="224154">
                <a:moveTo>
                  <a:pt x="179289" y="223746"/>
                </a:moveTo>
                <a:lnTo>
                  <a:pt x="0" y="114475"/>
                </a:lnTo>
                <a:lnTo>
                  <a:pt x="358670" y="114475"/>
                </a:lnTo>
                <a:lnTo>
                  <a:pt x="179289" y="22374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object 155">
            <a:extLst>
              <a:ext uri="{FF2B5EF4-FFF2-40B4-BE49-F238E27FC236}">
                <a16:creationId xmlns:a16="http://schemas.microsoft.com/office/drawing/2014/main" id="{3A22E08D-0797-B3E4-A987-1F7746072E51}"/>
              </a:ext>
            </a:extLst>
          </p:cNvPr>
          <p:cNvSpPr/>
          <p:nvPr/>
        </p:nvSpPr>
        <p:spPr>
          <a:xfrm>
            <a:off x="6363948" y="4527957"/>
            <a:ext cx="270561" cy="169040"/>
          </a:xfrm>
          <a:custGeom>
            <a:avLst/>
            <a:gdLst/>
            <a:ahLst/>
            <a:cxnLst/>
            <a:rect l="l" t="t" r="r" b="b"/>
            <a:pathLst>
              <a:path w="358775" h="224154">
                <a:moveTo>
                  <a:pt x="78963" y="0"/>
                </a:moveTo>
                <a:lnTo>
                  <a:pt x="279705" y="0"/>
                </a:lnTo>
                <a:lnTo>
                  <a:pt x="279705" y="111827"/>
                </a:lnTo>
                <a:lnTo>
                  <a:pt x="279705" y="114475"/>
                </a:lnTo>
                <a:lnTo>
                  <a:pt x="358670" y="114475"/>
                </a:lnTo>
                <a:lnTo>
                  <a:pt x="179289" y="223746"/>
                </a:lnTo>
                <a:lnTo>
                  <a:pt x="0" y="114475"/>
                </a:lnTo>
                <a:lnTo>
                  <a:pt x="78963" y="114475"/>
                </a:lnTo>
                <a:lnTo>
                  <a:pt x="78963" y="111827"/>
                </a:lnTo>
                <a:lnTo>
                  <a:pt x="78963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object 156">
            <a:extLst>
              <a:ext uri="{FF2B5EF4-FFF2-40B4-BE49-F238E27FC236}">
                <a16:creationId xmlns:a16="http://schemas.microsoft.com/office/drawing/2014/main" id="{8C7D45CB-1A30-4A39-0E81-00DB1E9BD4E5}"/>
              </a:ext>
            </a:extLst>
          </p:cNvPr>
          <p:cNvSpPr/>
          <p:nvPr/>
        </p:nvSpPr>
        <p:spPr>
          <a:xfrm>
            <a:off x="6363948" y="4614286"/>
            <a:ext cx="270561" cy="82844"/>
          </a:xfrm>
          <a:custGeom>
            <a:avLst/>
            <a:gdLst/>
            <a:ahLst/>
            <a:cxnLst/>
            <a:rect l="l" t="t" r="r" b="b"/>
            <a:pathLst>
              <a:path w="358775" h="109854">
                <a:moveTo>
                  <a:pt x="279705" y="0"/>
                </a:moveTo>
                <a:lnTo>
                  <a:pt x="358670" y="0"/>
                </a:lnTo>
                <a:lnTo>
                  <a:pt x="179289" y="109271"/>
                </a:lnTo>
                <a:lnTo>
                  <a:pt x="0" y="0"/>
                </a:lnTo>
                <a:lnTo>
                  <a:pt x="78963" y="0"/>
                </a:lnTo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object 24">
            <a:extLst>
              <a:ext uri="{FF2B5EF4-FFF2-40B4-BE49-F238E27FC236}">
                <a16:creationId xmlns:a16="http://schemas.microsoft.com/office/drawing/2014/main" id="{1B19C4B6-2FD8-0370-B82E-CC330A25FF44}"/>
              </a:ext>
            </a:extLst>
          </p:cNvPr>
          <p:cNvSpPr txBox="1"/>
          <p:nvPr/>
        </p:nvSpPr>
        <p:spPr>
          <a:xfrm>
            <a:off x="8154662" y="3238014"/>
            <a:ext cx="481263" cy="192460"/>
          </a:xfrm>
          <a:prstGeom prst="rect">
            <a:avLst/>
          </a:prstGeom>
          <a:solidFill>
            <a:srgbClr val="CCCCCC"/>
          </a:solidFill>
          <a:ln w="9128">
            <a:solidFill>
              <a:srgbClr val="000000"/>
            </a:solidFill>
          </a:ln>
        </p:spPr>
        <p:txBody>
          <a:bodyPr vert="horz" wrap="square" lIns="0" tIns="29690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sz="1056" b="1" spc="8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sz="1056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2" name="object 47">
            <a:extLst>
              <a:ext uri="{FF2B5EF4-FFF2-40B4-BE49-F238E27FC236}">
                <a16:creationId xmlns:a16="http://schemas.microsoft.com/office/drawing/2014/main" id="{DA7927D5-2B7A-F4E1-8370-CFADC68682A9}"/>
              </a:ext>
            </a:extLst>
          </p:cNvPr>
          <p:cNvGraphicFramePr>
            <a:graphicFrameLocks noGrp="1"/>
          </p:cNvGraphicFramePr>
          <p:nvPr/>
        </p:nvGraphicFramePr>
        <p:xfrm>
          <a:off x="1130490" y="3779702"/>
          <a:ext cx="824611" cy="195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824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" name="文本框 304">
            <a:extLst>
              <a:ext uri="{FF2B5EF4-FFF2-40B4-BE49-F238E27FC236}">
                <a16:creationId xmlns:a16="http://schemas.microsoft.com/office/drawing/2014/main" id="{A31960BA-4773-9A43-61F3-F7E37B262E9A}"/>
              </a:ext>
            </a:extLst>
          </p:cNvPr>
          <p:cNvSpPr txBox="1"/>
          <p:nvPr/>
        </p:nvSpPr>
        <p:spPr>
          <a:xfrm>
            <a:off x="10243549" y="2144299"/>
            <a:ext cx="1240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spc="-5" dirty="0">
                <a:solidFill>
                  <a:srgbClr val="000000"/>
                </a:solidFill>
                <a:latin typeface="Arial" panose="020B0604020202020204" pitchFamily="34" charset="0"/>
              </a:rPr>
              <a:t>Load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17DE9C5-7E0D-27ED-A392-533C890B3B0B}"/>
              </a:ext>
            </a:extLst>
          </p:cNvPr>
          <p:cNvSpPr txBox="1"/>
          <p:nvPr/>
        </p:nvSpPr>
        <p:spPr>
          <a:xfrm>
            <a:off x="9631130" y="2325621"/>
            <a:ext cx="193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Transformation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B44F56E-F3F6-766A-AD22-FFCA54B37AA7}"/>
              </a:ext>
            </a:extLst>
          </p:cNvPr>
          <p:cNvSpPr txBox="1"/>
          <p:nvPr/>
        </p:nvSpPr>
        <p:spPr>
          <a:xfrm>
            <a:off x="9946691" y="2528497"/>
            <a:ext cx="1370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Execution </a:t>
            </a:r>
            <a:r>
              <a:rPr lang="en-US" altLang="zh-CN" sz="105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</a:t>
            </a:r>
            <a:endParaRPr lang="zh-CN" altLang="en-US" sz="1050" dirty="0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5C47E97-0D39-34F3-5C3C-BAC63E3F20A9}"/>
              </a:ext>
            </a:extLst>
          </p:cNvPr>
          <p:cNvSpPr txBox="1"/>
          <p:nvPr/>
        </p:nvSpPr>
        <p:spPr>
          <a:xfrm>
            <a:off x="-53119" y="3963345"/>
            <a:ext cx="1226811" cy="326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954" marR="3831" indent="-93855">
              <a:lnSpc>
                <a:spcPts val="2111"/>
              </a:lnSpc>
              <a:spcBef>
                <a:spcPts val="158"/>
              </a:spcBef>
            </a:pPr>
            <a:r>
              <a:rPr lang="en-US" altLang="zh-CN" sz="1060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big</a:t>
            </a:r>
            <a:r>
              <a:rPr lang="en-US" altLang="zh-CN" sz="1060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06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cores/ GPU</a:t>
            </a:r>
          </a:p>
        </p:txBody>
      </p:sp>
      <p:cxnSp>
        <p:nvCxnSpPr>
          <p:cNvPr id="310" name="直接箭头连接符 98">
            <a:extLst>
              <a:ext uri="{FF2B5EF4-FFF2-40B4-BE49-F238E27FC236}">
                <a16:creationId xmlns:a16="http://schemas.microsoft.com/office/drawing/2014/main" id="{89F99E8F-2777-ABC7-406D-29B69A80FA3E}"/>
              </a:ext>
            </a:extLst>
          </p:cNvPr>
          <p:cNvCxnSpPr>
            <a:cxnSpLocks/>
          </p:cNvCxnSpPr>
          <p:nvPr/>
        </p:nvCxnSpPr>
        <p:spPr>
          <a:xfrm flipV="1">
            <a:off x="2890591" y="2578964"/>
            <a:ext cx="5693379" cy="118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3">
            <a:extLst>
              <a:ext uri="{FF2B5EF4-FFF2-40B4-BE49-F238E27FC236}">
                <a16:creationId xmlns:a16="http://schemas.microsoft.com/office/drawing/2014/main" id="{80B13AC1-3E45-F995-5471-D86892BA7647}"/>
              </a:ext>
            </a:extLst>
          </p:cNvPr>
          <p:cNvCxnSpPr>
            <a:cxnSpLocks/>
          </p:cNvCxnSpPr>
          <p:nvPr/>
        </p:nvCxnSpPr>
        <p:spPr>
          <a:xfrm flipV="1">
            <a:off x="2896138" y="1955436"/>
            <a:ext cx="0" cy="6353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bject 138">
            <a:extLst>
              <a:ext uri="{FF2B5EF4-FFF2-40B4-BE49-F238E27FC236}">
                <a16:creationId xmlns:a16="http://schemas.microsoft.com/office/drawing/2014/main" id="{B21BC7B9-1E1A-30C9-53FB-108D2EE9B412}"/>
              </a:ext>
            </a:extLst>
          </p:cNvPr>
          <p:cNvSpPr txBox="1"/>
          <p:nvPr/>
        </p:nvSpPr>
        <p:spPr>
          <a:xfrm>
            <a:off x="4676740" y="2593898"/>
            <a:ext cx="1171611" cy="175536"/>
          </a:xfrm>
          <a:prstGeom prst="rect">
            <a:avLst/>
          </a:prstGeom>
        </p:spPr>
        <p:txBody>
          <a:bodyPr vert="horz" wrap="square" lIns="0" tIns="12929" rIns="0" bIns="0" rtlCol="0">
            <a:spAutoFit/>
          </a:bodyPr>
          <a:lstStyle/>
          <a:p>
            <a:pPr marR="958" algn="ctr">
              <a:spcBef>
                <a:spcPts val="234"/>
              </a:spcBef>
            </a:pPr>
            <a:r>
              <a:rPr lang="en-US" sz="1056" spc="8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Execution order</a:t>
            </a:r>
          </a:p>
        </p:txBody>
      </p:sp>
      <p:sp>
        <p:nvSpPr>
          <p:cNvPr id="317" name="object 132">
            <a:extLst>
              <a:ext uri="{FF2B5EF4-FFF2-40B4-BE49-F238E27FC236}">
                <a16:creationId xmlns:a16="http://schemas.microsoft.com/office/drawing/2014/main" id="{0F2E7A3C-6718-B16F-7C7B-FC9A6C028E0B}"/>
              </a:ext>
            </a:extLst>
          </p:cNvPr>
          <p:cNvSpPr/>
          <p:nvPr/>
        </p:nvSpPr>
        <p:spPr>
          <a:xfrm>
            <a:off x="1081533" y="2935627"/>
            <a:ext cx="2298871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" name="object 132">
            <a:extLst>
              <a:ext uri="{FF2B5EF4-FFF2-40B4-BE49-F238E27FC236}">
                <a16:creationId xmlns:a16="http://schemas.microsoft.com/office/drawing/2014/main" id="{B92B48DB-D691-192B-08A1-0EA3D02AE501}"/>
              </a:ext>
            </a:extLst>
          </p:cNvPr>
          <p:cNvSpPr/>
          <p:nvPr/>
        </p:nvSpPr>
        <p:spPr>
          <a:xfrm>
            <a:off x="913198" y="4706562"/>
            <a:ext cx="8319936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object 132">
            <a:extLst>
              <a:ext uri="{FF2B5EF4-FFF2-40B4-BE49-F238E27FC236}">
                <a16:creationId xmlns:a16="http://schemas.microsoft.com/office/drawing/2014/main" id="{2D0ED9A0-468E-4883-3497-E9D60D6DEF95}"/>
              </a:ext>
            </a:extLst>
          </p:cNvPr>
          <p:cNvSpPr/>
          <p:nvPr/>
        </p:nvSpPr>
        <p:spPr>
          <a:xfrm>
            <a:off x="4119602" y="2935627"/>
            <a:ext cx="7848320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" name="object 132">
            <a:extLst>
              <a:ext uri="{FF2B5EF4-FFF2-40B4-BE49-F238E27FC236}">
                <a16:creationId xmlns:a16="http://schemas.microsoft.com/office/drawing/2014/main" id="{9A0E30E2-0B91-87B4-58C5-1181CF2F879E}"/>
              </a:ext>
            </a:extLst>
          </p:cNvPr>
          <p:cNvSpPr/>
          <p:nvPr/>
        </p:nvSpPr>
        <p:spPr>
          <a:xfrm>
            <a:off x="10198641" y="4706562"/>
            <a:ext cx="1872259" cy="1462883"/>
          </a:xfrm>
          <a:custGeom>
            <a:avLst/>
            <a:gdLst/>
            <a:ahLst/>
            <a:cxnLst/>
            <a:rect l="l" t="t" r="r" b="b"/>
            <a:pathLst>
              <a:path w="8568690" h="1024890">
                <a:moveTo>
                  <a:pt x="153637" y="0"/>
                </a:moveTo>
                <a:lnTo>
                  <a:pt x="8414560" y="0"/>
                </a:lnTo>
                <a:lnTo>
                  <a:pt x="8422108" y="184"/>
                </a:lnTo>
                <a:lnTo>
                  <a:pt x="8466310" y="8977"/>
                </a:lnTo>
                <a:lnTo>
                  <a:pt x="8506088" y="30239"/>
                </a:lnTo>
                <a:lnTo>
                  <a:pt x="8537957" y="62107"/>
                </a:lnTo>
                <a:lnTo>
                  <a:pt x="8559219" y="101886"/>
                </a:lnTo>
                <a:lnTo>
                  <a:pt x="8568013" y="146089"/>
                </a:lnTo>
                <a:lnTo>
                  <a:pt x="8568197" y="153637"/>
                </a:lnTo>
                <a:lnTo>
                  <a:pt x="8568197" y="870795"/>
                </a:lnTo>
                <a:lnTo>
                  <a:pt x="8561582" y="915394"/>
                </a:lnTo>
                <a:lnTo>
                  <a:pt x="8542304" y="956152"/>
                </a:lnTo>
                <a:lnTo>
                  <a:pt x="8512026" y="989560"/>
                </a:lnTo>
                <a:lnTo>
                  <a:pt x="8473353" y="1012738"/>
                </a:lnTo>
                <a:lnTo>
                  <a:pt x="8429619" y="1023695"/>
                </a:lnTo>
                <a:lnTo>
                  <a:pt x="8414560" y="1024433"/>
                </a:lnTo>
                <a:lnTo>
                  <a:pt x="153637" y="1024433"/>
                </a:lnTo>
                <a:lnTo>
                  <a:pt x="109038" y="1017819"/>
                </a:lnTo>
                <a:lnTo>
                  <a:pt x="68280" y="998540"/>
                </a:lnTo>
                <a:lnTo>
                  <a:pt x="34872" y="968263"/>
                </a:lnTo>
                <a:lnTo>
                  <a:pt x="11694" y="929590"/>
                </a:lnTo>
                <a:lnTo>
                  <a:pt x="737" y="885855"/>
                </a:lnTo>
                <a:lnTo>
                  <a:pt x="0" y="870795"/>
                </a:lnTo>
                <a:lnTo>
                  <a:pt x="0" y="153637"/>
                </a:lnTo>
                <a:lnTo>
                  <a:pt x="6613" y="109038"/>
                </a:lnTo>
                <a:lnTo>
                  <a:pt x="25892" y="68281"/>
                </a:lnTo>
                <a:lnTo>
                  <a:pt x="56169" y="34872"/>
                </a:lnTo>
                <a:lnTo>
                  <a:pt x="94842" y="11694"/>
                </a:lnTo>
                <a:lnTo>
                  <a:pt x="138578" y="738"/>
                </a:lnTo>
                <a:lnTo>
                  <a:pt x="153637" y="0"/>
                </a:lnTo>
                <a:close/>
              </a:path>
            </a:pathLst>
          </a:custGeom>
          <a:ln w="9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F29401-D091-1D18-075D-2D3F8D10C0B8}"/>
              </a:ext>
            </a:extLst>
          </p:cNvPr>
          <p:cNvSpPr txBox="1"/>
          <p:nvPr/>
        </p:nvSpPr>
        <p:spPr>
          <a:xfrm>
            <a:off x="5514394" y="6304156"/>
            <a:ext cx="6556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Output obtained: kernel scheduling plan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86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5835"/>
            <a:ext cx="4512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5" dirty="0"/>
              <a:t>Evaluation:</a:t>
            </a:r>
            <a:r>
              <a:rPr sz="3600" spc="-15" dirty="0"/>
              <a:t> </a:t>
            </a:r>
            <a:r>
              <a:rPr sz="3600" spc="335" dirty="0"/>
              <a:t>setting</a:t>
            </a:r>
            <a:endParaRPr sz="360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BC4715F-DDFD-581C-F763-7460B79CE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90303"/>
              </p:ext>
            </p:extLst>
          </p:nvPr>
        </p:nvGraphicFramePr>
        <p:xfrm>
          <a:off x="2032000" y="1222864"/>
          <a:ext cx="8127999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816452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74007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473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Parameters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73060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classification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61.3M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79828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GoogLeNet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226671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MobileNet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3703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MobileNetV2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353058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ResNet18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12.7M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397831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ShuffleNet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73589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EfficientNetB0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259129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ResNet50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1797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SqueezeNet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292559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ShuffleNetV2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57236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MobileNetv2-YOLOv3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Object Detection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95485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MobileNet</a:t>
                      </a:r>
                      <a:r>
                        <a:rPr 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-YOLO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118055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CRNN-lite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9" marR="7229" marT="7229" marB="0" anchor="ctr"/>
                </a:tc>
                <a:extLst>
                  <a:ext uri="{0D108BD9-81ED-4DB2-BD59-A6C34878D82A}">
                    <a16:rowId xmlns:a16="http://schemas.microsoft.com/office/drawing/2014/main" val="80585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27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3552DE-91B4-1F70-A2DB-473D08F5B1EC}"/>
              </a:ext>
            </a:extLst>
          </p:cNvPr>
          <p:cNvSpPr txBox="1"/>
          <p:nvPr/>
        </p:nvSpPr>
        <p:spPr>
          <a:xfrm>
            <a:off x="914400" y="160020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tightly constrained hardware resources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DB568E4-1E13-F564-652F-6D479486D9E8}"/>
              </a:ext>
            </a:extLst>
          </p:cNvPr>
          <p:cNvSpPr txBox="1">
            <a:spLocks/>
          </p:cNvSpPr>
          <p:nvPr/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600" kern="0" spc="425" dirty="0"/>
              <a:t>Challenges of d</a:t>
            </a:r>
            <a:r>
              <a:rPr lang="en-US" sz="3600" kern="0" spc="425" dirty="0"/>
              <a:t>eploying DNNs on devices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1198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5835"/>
            <a:ext cx="4512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5" dirty="0"/>
              <a:t>Evaluation:</a:t>
            </a:r>
            <a:r>
              <a:rPr sz="3600" spc="-15" dirty="0"/>
              <a:t> </a:t>
            </a:r>
            <a:r>
              <a:rPr sz="3600" spc="335" dirty="0"/>
              <a:t>setting</a:t>
            </a:r>
            <a:endParaRPr sz="360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CF778CC3-242A-FE7B-31BF-24D16E884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44721"/>
              </p:ext>
            </p:extLst>
          </p:nvPr>
        </p:nvGraphicFramePr>
        <p:xfrm>
          <a:off x="990600" y="1917587"/>
          <a:ext cx="5943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08">
                  <a:extLst>
                    <a:ext uri="{9D8B030D-6E8A-4147-A177-3AD203B41FA5}">
                      <a16:colId xmlns:a16="http://schemas.microsoft.com/office/drawing/2014/main" val="2697949847"/>
                    </a:ext>
                  </a:extLst>
                </a:gridCol>
                <a:gridCol w="2316745">
                  <a:extLst>
                    <a:ext uri="{9D8B030D-6E8A-4147-A177-3AD203B41FA5}">
                      <a16:colId xmlns:a16="http://schemas.microsoft.com/office/drawing/2014/main" val="243668745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502486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little cores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80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16T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855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0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 Pixel 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765G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69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Redmi 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MTK Helio G80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018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18 Pro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888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9161153"/>
                  </a:ext>
                </a:extLst>
              </a:tr>
            </a:tbl>
          </a:graphicData>
        </a:graphic>
      </p:graphicFrame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9E91C91-B303-665B-E5DB-3D0774292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91070"/>
              </p:ext>
            </p:extLst>
          </p:nvPr>
        </p:nvGraphicFramePr>
        <p:xfrm>
          <a:off x="987392" y="3986833"/>
          <a:ext cx="5943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18">
                  <a:extLst>
                    <a:ext uri="{9D8B030D-6E8A-4147-A177-3AD203B41FA5}">
                      <a16:colId xmlns:a16="http://schemas.microsoft.com/office/drawing/2014/main" val="1258616842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199546548"/>
                    </a:ext>
                  </a:extLst>
                </a:gridCol>
                <a:gridCol w="1485901">
                  <a:extLst>
                    <a:ext uri="{9D8B030D-6E8A-4147-A177-3AD203B41FA5}">
                      <a16:colId xmlns:a16="http://schemas.microsoft.com/office/drawing/2014/main" val="2928321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little cores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7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TX2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679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Nano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5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572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5835"/>
            <a:ext cx="4512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5" dirty="0"/>
              <a:t>Evaluation:</a:t>
            </a:r>
            <a:r>
              <a:rPr sz="3600" spc="-15" dirty="0"/>
              <a:t> </a:t>
            </a:r>
            <a:r>
              <a:rPr sz="3600" spc="335" dirty="0"/>
              <a:t>setting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7949799" y="2133600"/>
            <a:ext cx="3274060" cy="1972976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800" b="1" spc="-5" dirty="0">
                <a:latin typeface="微软雅黑"/>
                <a:cs typeface="微软雅黑"/>
              </a:rPr>
              <a:t>Baselines</a:t>
            </a:r>
            <a:r>
              <a:rPr sz="2800" spc="-5" dirty="0">
                <a:latin typeface="微软雅黑"/>
                <a:cs typeface="微软雅黑"/>
              </a:rPr>
              <a:t>: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err="1">
                <a:latin typeface="微软雅黑"/>
                <a:cs typeface="微软雅黑"/>
              </a:rPr>
              <a:t>ncnn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err="1">
                <a:latin typeface="微软雅黑"/>
                <a:cs typeface="微软雅黑"/>
              </a:rPr>
              <a:t>Tensorflow</a:t>
            </a:r>
            <a:r>
              <a:rPr lang="en-US" sz="2400" spc="-5" dirty="0">
                <a:latin typeface="微软雅黑"/>
                <a:cs typeface="微软雅黑"/>
              </a:rPr>
              <a:t>/</a:t>
            </a:r>
            <a:r>
              <a:rPr lang="en-US" sz="2400" spc="-5" dirty="0" err="1">
                <a:latin typeface="微软雅黑"/>
                <a:cs typeface="微软雅黑"/>
              </a:rPr>
              <a:t>TFLite</a:t>
            </a:r>
            <a:endParaRPr lang="en-US" sz="2400" spc="-5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err="1">
                <a:latin typeface="微软雅黑"/>
                <a:cs typeface="微软雅黑"/>
              </a:rPr>
              <a:t>AsyMo</a:t>
            </a:r>
            <a:r>
              <a:rPr sz="2400" spc="-7" baseline="23148" dirty="0">
                <a:latin typeface="微软雅黑"/>
                <a:cs typeface="微软雅黑"/>
              </a:rPr>
              <a:t>[</a:t>
            </a:r>
            <a:r>
              <a:rPr lang="en-US" sz="2400" spc="-7" baseline="23148" dirty="0">
                <a:latin typeface="微软雅黑"/>
                <a:cs typeface="微软雅黑"/>
              </a:rPr>
              <a:t>1</a:t>
            </a:r>
            <a:r>
              <a:rPr sz="2400" spc="-7" baseline="23148" dirty="0">
                <a:latin typeface="微软雅黑"/>
                <a:cs typeface="微软雅黑"/>
              </a:rPr>
              <a:t>]</a:t>
            </a:r>
            <a:r>
              <a:rPr lang="en-US" altLang="zh-CN" sz="2400" spc="-5" dirty="0">
                <a:latin typeface="微软雅黑"/>
                <a:cs typeface="微软雅黑"/>
              </a:rPr>
              <a:t> </a:t>
            </a:r>
            <a:endParaRPr sz="1600" dirty="0">
              <a:latin typeface="微软雅黑"/>
              <a:cs typeface="微软雅黑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CF778CC3-242A-FE7B-31BF-24D16E884F2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1917587"/>
          <a:ext cx="5943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08">
                  <a:extLst>
                    <a:ext uri="{9D8B030D-6E8A-4147-A177-3AD203B41FA5}">
                      <a16:colId xmlns:a16="http://schemas.microsoft.com/office/drawing/2014/main" val="2697949847"/>
                    </a:ext>
                  </a:extLst>
                </a:gridCol>
                <a:gridCol w="2316745">
                  <a:extLst>
                    <a:ext uri="{9D8B030D-6E8A-4147-A177-3AD203B41FA5}">
                      <a16:colId xmlns:a16="http://schemas.microsoft.com/office/drawing/2014/main" val="243668745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502486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little cores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80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16T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855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0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 Pixel 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765G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69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Redmi 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MTK Helio G80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018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18 Pro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Snapdragon 888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9161153"/>
                  </a:ext>
                </a:extLst>
              </a:tr>
            </a:tbl>
          </a:graphicData>
        </a:graphic>
      </p:graphicFrame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9E91C91-B303-665B-E5DB-3D07742927F5}"/>
              </a:ext>
            </a:extLst>
          </p:cNvPr>
          <p:cNvGraphicFramePr>
            <a:graphicFrameLocks noGrp="1"/>
          </p:cNvGraphicFramePr>
          <p:nvPr/>
        </p:nvGraphicFramePr>
        <p:xfrm>
          <a:off x="987392" y="3986833"/>
          <a:ext cx="5943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18">
                  <a:extLst>
                    <a:ext uri="{9D8B030D-6E8A-4147-A177-3AD203B41FA5}">
                      <a16:colId xmlns:a16="http://schemas.microsoft.com/office/drawing/2014/main" val="1258616842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199546548"/>
                    </a:ext>
                  </a:extLst>
                </a:gridCol>
                <a:gridCol w="1485901">
                  <a:extLst>
                    <a:ext uri="{9D8B030D-6E8A-4147-A177-3AD203B41FA5}">
                      <a16:colId xmlns:a16="http://schemas.microsoft.com/office/drawing/2014/main" val="2928321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little cores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7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TX2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679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Nano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5587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7B2B54E-50A4-5C7A-EF48-E081D08B89A3}"/>
              </a:ext>
            </a:extLst>
          </p:cNvPr>
          <p:cNvSpPr txBox="1"/>
          <p:nvPr/>
        </p:nvSpPr>
        <p:spPr>
          <a:xfrm>
            <a:off x="958517" y="6149657"/>
            <a:ext cx="9794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240665" algn="l"/>
                <a:tab pos="241300" algn="l"/>
              </a:tabLst>
            </a:pPr>
            <a:r>
              <a:rPr lang="en-US" altLang="zh-CN" sz="1200" spc="-5" dirty="0">
                <a:latin typeface="微软雅黑"/>
                <a:cs typeface="微软雅黑"/>
              </a:rPr>
              <a:t>1. Wang</a:t>
            </a:r>
            <a:r>
              <a:rPr lang="en-US" altLang="zh-CN" sz="1200" spc="-20" dirty="0">
                <a:latin typeface="微软雅黑"/>
                <a:cs typeface="微软雅黑"/>
              </a:rPr>
              <a:t> </a:t>
            </a:r>
            <a:r>
              <a:rPr lang="en-US" altLang="zh-CN" sz="1200" spc="-5" dirty="0">
                <a:latin typeface="微软雅黑"/>
                <a:cs typeface="微软雅黑"/>
              </a:rPr>
              <a:t>et al. </a:t>
            </a:r>
            <a:r>
              <a:rPr lang="en-US" altLang="zh-CN" sz="1200" spc="-5" dirty="0" err="1">
                <a:latin typeface="微软雅黑"/>
                <a:cs typeface="微软雅黑"/>
              </a:rPr>
              <a:t>Asymo</a:t>
            </a:r>
            <a:r>
              <a:rPr lang="en-US" altLang="zh-CN" sz="1200" spc="-5" dirty="0">
                <a:latin typeface="微软雅黑"/>
                <a:cs typeface="微软雅黑"/>
              </a:rPr>
              <a:t>: scalable and efficient deep-learning inference on asymmetric mobile </a:t>
            </a:r>
            <a:r>
              <a:rPr lang="en-US" altLang="zh-CN" sz="1200" spc="-5" dirty="0" err="1">
                <a:latin typeface="微软雅黑"/>
                <a:cs typeface="微软雅黑"/>
              </a:rPr>
              <a:t>cpus</a:t>
            </a:r>
            <a:r>
              <a:rPr lang="en-US" altLang="zh-CN" sz="1200" spc="-5" dirty="0">
                <a:latin typeface="微软雅黑"/>
                <a:cs typeface="微软雅黑"/>
              </a:rPr>
              <a:t>. MobiCom</a:t>
            </a:r>
            <a:r>
              <a:rPr lang="en-US" altLang="zh-CN" sz="1200" spc="-15" dirty="0">
                <a:latin typeface="微软雅黑"/>
                <a:cs typeface="微软雅黑"/>
              </a:rPr>
              <a:t>’</a:t>
            </a:r>
            <a:r>
              <a:rPr lang="en-US" altLang="zh-CN" sz="1200" spc="-5" dirty="0">
                <a:latin typeface="微软雅黑"/>
                <a:cs typeface="微软雅黑"/>
              </a:rPr>
              <a:t>21</a:t>
            </a:r>
            <a:endParaRPr lang="en-US" altLang="zh-CN" sz="12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063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88366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5" dirty="0"/>
              <a:t>Evaluation:</a:t>
            </a:r>
            <a:r>
              <a:rPr sz="3600" spc="-25" dirty="0"/>
              <a:t> </a:t>
            </a:r>
            <a:r>
              <a:rPr sz="3600" spc="380" dirty="0"/>
              <a:t>end</a:t>
            </a:r>
            <a:r>
              <a:rPr lang="en-US" sz="3600" spc="380" dirty="0"/>
              <a:t>-to-</a:t>
            </a:r>
            <a:r>
              <a:rPr sz="3600" spc="380" dirty="0"/>
              <a:t>end</a:t>
            </a:r>
            <a:r>
              <a:rPr lang="en-US" sz="3600" spc="380" dirty="0"/>
              <a:t> performance 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of NNV12 and baselines on edge CPUs</a:t>
            </a:r>
            <a:endParaRPr sz="2800" dirty="0">
              <a:latin typeface="微软雅黑"/>
              <a:cs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A59B18-6C85-37D9-95DD-EABC10088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2408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8DDF3C-43E2-2236-3E35-C5E727A18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0080"/>
            <a:ext cx="12192000" cy="1983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3B91A2-CCA1-6275-9317-BD89DE905DBC}"/>
              </a:ext>
            </a:extLst>
          </p:cNvPr>
          <p:cNvSpPr txBox="1"/>
          <p:nvPr/>
        </p:nvSpPr>
        <p:spPr>
          <a:xfrm>
            <a:off x="5046531" y="4267200"/>
            <a:ext cx="170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Meizu 16T CPU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AC9D85-52D2-A549-212E-170C9375B5BE}"/>
              </a:ext>
            </a:extLst>
          </p:cNvPr>
          <p:cNvSpPr txBox="1"/>
          <p:nvPr/>
        </p:nvSpPr>
        <p:spPr>
          <a:xfrm>
            <a:off x="4885465" y="6500543"/>
            <a:ext cx="202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Google Pixel 5 CPU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513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A59B18-6C85-37D9-95DD-EABC10088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2408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8DDF3C-43E2-2236-3E35-C5E727A18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0080"/>
            <a:ext cx="12192000" cy="1983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3B91A2-CCA1-6275-9317-BD89DE905DBC}"/>
              </a:ext>
            </a:extLst>
          </p:cNvPr>
          <p:cNvSpPr txBox="1"/>
          <p:nvPr/>
        </p:nvSpPr>
        <p:spPr>
          <a:xfrm>
            <a:off x="5046531" y="4267200"/>
            <a:ext cx="170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Meizu 16T CPU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AC9D85-52D2-A549-212E-170C9375B5BE}"/>
              </a:ext>
            </a:extLst>
          </p:cNvPr>
          <p:cNvSpPr txBox="1"/>
          <p:nvPr/>
        </p:nvSpPr>
        <p:spPr>
          <a:xfrm>
            <a:off x="4885465" y="6500543"/>
            <a:ext cx="202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Google Pixel 5 CPU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7ED54E-98B7-E9DE-9D2D-4B89986FA34F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CPUs</a:t>
            </a:r>
            <a:endParaRPr sz="2800" dirty="0">
              <a:latin typeface="微软雅黑"/>
              <a:cs typeface="微软雅黑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5BE4907-E227-5193-641C-13E79E6B1FDA}"/>
              </a:ext>
            </a:extLst>
          </p:cNvPr>
          <p:cNvSpPr/>
          <p:nvPr/>
        </p:nvSpPr>
        <p:spPr>
          <a:xfrm>
            <a:off x="2133600" y="2596431"/>
            <a:ext cx="2751865" cy="3435051"/>
          </a:xfrm>
          <a:custGeom>
            <a:avLst/>
            <a:gdLst/>
            <a:ahLst/>
            <a:cxnLst/>
            <a:rect l="l" t="t" r="r" b="b"/>
            <a:pathLst>
              <a:path w="5926455" h="3119120">
                <a:moveTo>
                  <a:pt x="851520" y="519769"/>
                </a:moveTo>
                <a:lnTo>
                  <a:pt x="853644" y="472459"/>
                </a:lnTo>
                <a:lnTo>
                  <a:pt x="859894" y="426340"/>
                </a:lnTo>
                <a:lnTo>
                  <a:pt x="870086" y="381594"/>
                </a:lnTo>
                <a:lnTo>
                  <a:pt x="884038" y="338405"/>
                </a:lnTo>
                <a:lnTo>
                  <a:pt x="901564" y="296956"/>
                </a:lnTo>
                <a:lnTo>
                  <a:pt x="922483" y="257431"/>
                </a:lnTo>
                <a:lnTo>
                  <a:pt x="946610" y="220014"/>
                </a:lnTo>
                <a:lnTo>
                  <a:pt x="973763" y="184888"/>
                </a:lnTo>
                <a:lnTo>
                  <a:pt x="1003756" y="152236"/>
                </a:lnTo>
                <a:lnTo>
                  <a:pt x="1036408" y="122243"/>
                </a:lnTo>
                <a:lnTo>
                  <a:pt x="1071534" y="95091"/>
                </a:lnTo>
                <a:lnTo>
                  <a:pt x="1108951" y="70963"/>
                </a:lnTo>
                <a:lnTo>
                  <a:pt x="1148476" y="50044"/>
                </a:lnTo>
                <a:lnTo>
                  <a:pt x="1189924" y="32518"/>
                </a:lnTo>
                <a:lnTo>
                  <a:pt x="1233113" y="18566"/>
                </a:lnTo>
                <a:lnTo>
                  <a:pt x="1277859" y="8374"/>
                </a:lnTo>
                <a:lnTo>
                  <a:pt x="1323979" y="2124"/>
                </a:lnTo>
                <a:lnTo>
                  <a:pt x="1371288" y="0"/>
                </a:lnTo>
                <a:lnTo>
                  <a:pt x="1697340" y="0"/>
                </a:lnTo>
                <a:lnTo>
                  <a:pt x="2966070" y="0"/>
                </a:lnTo>
                <a:lnTo>
                  <a:pt x="5406672" y="0"/>
                </a:lnTo>
                <a:lnTo>
                  <a:pt x="5453981" y="2124"/>
                </a:lnTo>
                <a:lnTo>
                  <a:pt x="5500101" y="8374"/>
                </a:lnTo>
                <a:lnTo>
                  <a:pt x="5544847" y="18566"/>
                </a:lnTo>
                <a:lnTo>
                  <a:pt x="5588036" y="32518"/>
                </a:lnTo>
                <a:lnTo>
                  <a:pt x="5629485" y="50044"/>
                </a:lnTo>
                <a:lnTo>
                  <a:pt x="5669009" y="70963"/>
                </a:lnTo>
                <a:lnTo>
                  <a:pt x="5706426" y="95091"/>
                </a:lnTo>
                <a:lnTo>
                  <a:pt x="5741552" y="122243"/>
                </a:lnTo>
                <a:lnTo>
                  <a:pt x="5774204" y="152236"/>
                </a:lnTo>
                <a:lnTo>
                  <a:pt x="5804198" y="184888"/>
                </a:lnTo>
                <a:lnTo>
                  <a:pt x="5831350" y="220014"/>
                </a:lnTo>
                <a:lnTo>
                  <a:pt x="5855477" y="257431"/>
                </a:lnTo>
                <a:lnTo>
                  <a:pt x="5876396" y="296956"/>
                </a:lnTo>
                <a:lnTo>
                  <a:pt x="5893923" y="338405"/>
                </a:lnTo>
                <a:lnTo>
                  <a:pt x="5907874" y="381594"/>
                </a:lnTo>
                <a:lnTo>
                  <a:pt x="5918066" y="426340"/>
                </a:lnTo>
                <a:lnTo>
                  <a:pt x="5924316" y="472459"/>
                </a:lnTo>
                <a:lnTo>
                  <a:pt x="5926441" y="519769"/>
                </a:lnTo>
                <a:lnTo>
                  <a:pt x="5926441" y="1299390"/>
                </a:lnTo>
                <a:lnTo>
                  <a:pt x="5926441" y="2598770"/>
                </a:lnTo>
                <a:lnTo>
                  <a:pt x="5924316" y="2646079"/>
                </a:lnTo>
                <a:lnTo>
                  <a:pt x="5918066" y="2692199"/>
                </a:lnTo>
                <a:lnTo>
                  <a:pt x="5907874" y="2736945"/>
                </a:lnTo>
                <a:lnTo>
                  <a:pt x="5893923" y="2780134"/>
                </a:lnTo>
                <a:lnTo>
                  <a:pt x="5876396" y="2821582"/>
                </a:lnTo>
                <a:lnTo>
                  <a:pt x="5855477" y="2861107"/>
                </a:lnTo>
                <a:lnTo>
                  <a:pt x="5831350" y="2898524"/>
                </a:lnTo>
                <a:lnTo>
                  <a:pt x="5804198" y="2933650"/>
                </a:lnTo>
                <a:lnTo>
                  <a:pt x="5774204" y="2966302"/>
                </a:lnTo>
                <a:lnTo>
                  <a:pt x="5741552" y="2996295"/>
                </a:lnTo>
                <a:lnTo>
                  <a:pt x="5706426" y="3023447"/>
                </a:lnTo>
                <a:lnTo>
                  <a:pt x="5669009" y="3047575"/>
                </a:lnTo>
                <a:lnTo>
                  <a:pt x="5629485" y="3068494"/>
                </a:lnTo>
                <a:lnTo>
                  <a:pt x="5588036" y="3086020"/>
                </a:lnTo>
                <a:lnTo>
                  <a:pt x="5544847" y="3099972"/>
                </a:lnTo>
                <a:lnTo>
                  <a:pt x="5500101" y="3110164"/>
                </a:lnTo>
                <a:lnTo>
                  <a:pt x="5453981" y="3116414"/>
                </a:lnTo>
                <a:lnTo>
                  <a:pt x="5406672" y="3118539"/>
                </a:lnTo>
                <a:lnTo>
                  <a:pt x="2966070" y="3118539"/>
                </a:lnTo>
                <a:lnTo>
                  <a:pt x="1697340" y="3118539"/>
                </a:lnTo>
                <a:lnTo>
                  <a:pt x="1371288" y="3118539"/>
                </a:lnTo>
                <a:lnTo>
                  <a:pt x="1323979" y="3116414"/>
                </a:lnTo>
                <a:lnTo>
                  <a:pt x="1277859" y="3110164"/>
                </a:lnTo>
                <a:lnTo>
                  <a:pt x="1233113" y="3099972"/>
                </a:lnTo>
                <a:lnTo>
                  <a:pt x="1189924" y="3086020"/>
                </a:lnTo>
                <a:lnTo>
                  <a:pt x="1148476" y="3068494"/>
                </a:lnTo>
                <a:lnTo>
                  <a:pt x="1108951" y="3047575"/>
                </a:lnTo>
                <a:lnTo>
                  <a:pt x="1071534" y="3023447"/>
                </a:lnTo>
                <a:lnTo>
                  <a:pt x="1036408" y="2996295"/>
                </a:lnTo>
                <a:lnTo>
                  <a:pt x="1003756" y="2966302"/>
                </a:lnTo>
                <a:lnTo>
                  <a:pt x="973763" y="2933650"/>
                </a:lnTo>
                <a:lnTo>
                  <a:pt x="946610" y="2898524"/>
                </a:lnTo>
                <a:lnTo>
                  <a:pt x="922483" y="2861107"/>
                </a:lnTo>
                <a:lnTo>
                  <a:pt x="901564" y="2821582"/>
                </a:lnTo>
                <a:lnTo>
                  <a:pt x="884038" y="2780134"/>
                </a:lnTo>
                <a:lnTo>
                  <a:pt x="870086" y="2736945"/>
                </a:lnTo>
                <a:lnTo>
                  <a:pt x="859894" y="2692199"/>
                </a:lnTo>
                <a:lnTo>
                  <a:pt x="853644" y="2646079"/>
                </a:lnTo>
                <a:lnTo>
                  <a:pt x="851520" y="2598770"/>
                </a:lnTo>
                <a:lnTo>
                  <a:pt x="851520" y="1299390"/>
                </a:lnTo>
                <a:lnTo>
                  <a:pt x="0" y="847430"/>
                </a:lnTo>
                <a:lnTo>
                  <a:pt x="851520" y="51975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8E9A14-BCEB-DCAA-68FE-06A3660B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5623" r="79375"/>
          <a:stretch/>
        </p:blipFill>
        <p:spPr>
          <a:xfrm>
            <a:off x="2734627" y="2723204"/>
            <a:ext cx="1875886" cy="31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95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513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A59B18-6C85-37D9-95DD-EABC10088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2408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8DDF3C-43E2-2236-3E35-C5E727A18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0080"/>
            <a:ext cx="12192000" cy="1983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3B91A2-CCA1-6275-9317-BD89DE905DBC}"/>
              </a:ext>
            </a:extLst>
          </p:cNvPr>
          <p:cNvSpPr txBox="1"/>
          <p:nvPr/>
        </p:nvSpPr>
        <p:spPr>
          <a:xfrm>
            <a:off x="5046531" y="4267200"/>
            <a:ext cx="170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Meizu 16T CPU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AC9D85-52D2-A549-212E-170C9375B5BE}"/>
              </a:ext>
            </a:extLst>
          </p:cNvPr>
          <p:cNvSpPr txBox="1"/>
          <p:nvPr/>
        </p:nvSpPr>
        <p:spPr>
          <a:xfrm>
            <a:off x="4885465" y="6500543"/>
            <a:ext cx="202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Google Pixel 5 CPU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90F6548-C15E-B1ED-76E0-EFB841257FDA}"/>
              </a:ext>
            </a:extLst>
          </p:cNvPr>
          <p:cNvSpPr/>
          <p:nvPr/>
        </p:nvSpPr>
        <p:spPr>
          <a:xfrm>
            <a:off x="2133600" y="2596431"/>
            <a:ext cx="2751865" cy="3435051"/>
          </a:xfrm>
          <a:custGeom>
            <a:avLst/>
            <a:gdLst/>
            <a:ahLst/>
            <a:cxnLst/>
            <a:rect l="l" t="t" r="r" b="b"/>
            <a:pathLst>
              <a:path w="5926455" h="3119120">
                <a:moveTo>
                  <a:pt x="851520" y="519769"/>
                </a:moveTo>
                <a:lnTo>
                  <a:pt x="853644" y="472459"/>
                </a:lnTo>
                <a:lnTo>
                  <a:pt x="859894" y="426340"/>
                </a:lnTo>
                <a:lnTo>
                  <a:pt x="870086" y="381594"/>
                </a:lnTo>
                <a:lnTo>
                  <a:pt x="884038" y="338405"/>
                </a:lnTo>
                <a:lnTo>
                  <a:pt x="901564" y="296956"/>
                </a:lnTo>
                <a:lnTo>
                  <a:pt x="922483" y="257431"/>
                </a:lnTo>
                <a:lnTo>
                  <a:pt x="946610" y="220014"/>
                </a:lnTo>
                <a:lnTo>
                  <a:pt x="973763" y="184888"/>
                </a:lnTo>
                <a:lnTo>
                  <a:pt x="1003756" y="152236"/>
                </a:lnTo>
                <a:lnTo>
                  <a:pt x="1036408" y="122243"/>
                </a:lnTo>
                <a:lnTo>
                  <a:pt x="1071534" y="95091"/>
                </a:lnTo>
                <a:lnTo>
                  <a:pt x="1108951" y="70963"/>
                </a:lnTo>
                <a:lnTo>
                  <a:pt x="1148476" y="50044"/>
                </a:lnTo>
                <a:lnTo>
                  <a:pt x="1189924" y="32518"/>
                </a:lnTo>
                <a:lnTo>
                  <a:pt x="1233113" y="18566"/>
                </a:lnTo>
                <a:lnTo>
                  <a:pt x="1277859" y="8374"/>
                </a:lnTo>
                <a:lnTo>
                  <a:pt x="1323979" y="2124"/>
                </a:lnTo>
                <a:lnTo>
                  <a:pt x="1371288" y="0"/>
                </a:lnTo>
                <a:lnTo>
                  <a:pt x="1697340" y="0"/>
                </a:lnTo>
                <a:lnTo>
                  <a:pt x="2966070" y="0"/>
                </a:lnTo>
                <a:lnTo>
                  <a:pt x="5406672" y="0"/>
                </a:lnTo>
                <a:lnTo>
                  <a:pt x="5453981" y="2124"/>
                </a:lnTo>
                <a:lnTo>
                  <a:pt x="5500101" y="8374"/>
                </a:lnTo>
                <a:lnTo>
                  <a:pt x="5544847" y="18566"/>
                </a:lnTo>
                <a:lnTo>
                  <a:pt x="5588036" y="32518"/>
                </a:lnTo>
                <a:lnTo>
                  <a:pt x="5629485" y="50044"/>
                </a:lnTo>
                <a:lnTo>
                  <a:pt x="5669009" y="70963"/>
                </a:lnTo>
                <a:lnTo>
                  <a:pt x="5706426" y="95091"/>
                </a:lnTo>
                <a:lnTo>
                  <a:pt x="5741552" y="122243"/>
                </a:lnTo>
                <a:lnTo>
                  <a:pt x="5774204" y="152236"/>
                </a:lnTo>
                <a:lnTo>
                  <a:pt x="5804198" y="184888"/>
                </a:lnTo>
                <a:lnTo>
                  <a:pt x="5831350" y="220014"/>
                </a:lnTo>
                <a:lnTo>
                  <a:pt x="5855477" y="257431"/>
                </a:lnTo>
                <a:lnTo>
                  <a:pt x="5876396" y="296956"/>
                </a:lnTo>
                <a:lnTo>
                  <a:pt x="5893923" y="338405"/>
                </a:lnTo>
                <a:lnTo>
                  <a:pt x="5907874" y="381594"/>
                </a:lnTo>
                <a:lnTo>
                  <a:pt x="5918066" y="426340"/>
                </a:lnTo>
                <a:lnTo>
                  <a:pt x="5924316" y="472459"/>
                </a:lnTo>
                <a:lnTo>
                  <a:pt x="5926441" y="519769"/>
                </a:lnTo>
                <a:lnTo>
                  <a:pt x="5926441" y="1299390"/>
                </a:lnTo>
                <a:lnTo>
                  <a:pt x="5926441" y="2598770"/>
                </a:lnTo>
                <a:lnTo>
                  <a:pt x="5924316" y="2646079"/>
                </a:lnTo>
                <a:lnTo>
                  <a:pt x="5918066" y="2692199"/>
                </a:lnTo>
                <a:lnTo>
                  <a:pt x="5907874" y="2736945"/>
                </a:lnTo>
                <a:lnTo>
                  <a:pt x="5893923" y="2780134"/>
                </a:lnTo>
                <a:lnTo>
                  <a:pt x="5876396" y="2821582"/>
                </a:lnTo>
                <a:lnTo>
                  <a:pt x="5855477" y="2861107"/>
                </a:lnTo>
                <a:lnTo>
                  <a:pt x="5831350" y="2898524"/>
                </a:lnTo>
                <a:lnTo>
                  <a:pt x="5804198" y="2933650"/>
                </a:lnTo>
                <a:lnTo>
                  <a:pt x="5774204" y="2966302"/>
                </a:lnTo>
                <a:lnTo>
                  <a:pt x="5741552" y="2996295"/>
                </a:lnTo>
                <a:lnTo>
                  <a:pt x="5706426" y="3023447"/>
                </a:lnTo>
                <a:lnTo>
                  <a:pt x="5669009" y="3047575"/>
                </a:lnTo>
                <a:lnTo>
                  <a:pt x="5629485" y="3068494"/>
                </a:lnTo>
                <a:lnTo>
                  <a:pt x="5588036" y="3086020"/>
                </a:lnTo>
                <a:lnTo>
                  <a:pt x="5544847" y="3099972"/>
                </a:lnTo>
                <a:lnTo>
                  <a:pt x="5500101" y="3110164"/>
                </a:lnTo>
                <a:lnTo>
                  <a:pt x="5453981" y="3116414"/>
                </a:lnTo>
                <a:lnTo>
                  <a:pt x="5406672" y="3118539"/>
                </a:lnTo>
                <a:lnTo>
                  <a:pt x="2966070" y="3118539"/>
                </a:lnTo>
                <a:lnTo>
                  <a:pt x="1697340" y="3118539"/>
                </a:lnTo>
                <a:lnTo>
                  <a:pt x="1371288" y="3118539"/>
                </a:lnTo>
                <a:lnTo>
                  <a:pt x="1323979" y="3116414"/>
                </a:lnTo>
                <a:lnTo>
                  <a:pt x="1277859" y="3110164"/>
                </a:lnTo>
                <a:lnTo>
                  <a:pt x="1233113" y="3099972"/>
                </a:lnTo>
                <a:lnTo>
                  <a:pt x="1189924" y="3086020"/>
                </a:lnTo>
                <a:lnTo>
                  <a:pt x="1148476" y="3068494"/>
                </a:lnTo>
                <a:lnTo>
                  <a:pt x="1108951" y="3047575"/>
                </a:lnTo>
                <a:lnTo>
                  <a:pt x="1071534" y="3023447"/>
                </a:lnTo>
                <a:lnTo>
                  <a:pt x="1036408" y="2996295"/>
                </a:lnTo>
                <a:lnTo>
                  <a:pt x="1003756" y="2966302"/>
                </a:lnTo>
                <a:lnTo>
                  <a:pt x="973763" y="2933650"/>
                </a:lnTo>
                <a:lnTo>
                  <a:pt x="946610" y="2898524"/>
                </a:lnTo>
                <a:lnTo>
                  <a:pt x="922483" y="2861107"/>
                </a:lnTo>
                <a:lnTo>
                  <a:pt x="901564" y="2821582"/>
                </a:lnTo>
                <a:lnTo>
                  <a:pt x="884038" y="2780134"/>
                </a:lnTo>
                <a:lnTo>
                  <a:pt x="870086" y="2736945"/>
                </a:lnTo>
                <a:lnTo>
                  <a:pt x="859894" y="2692199"/>
                </a:lnTo>
                <a:lnTo>
                  <a:pt x="853644" y="2646079"/>
                </a:lnTo>
                <a:lnTo>
                  <a:pt x="851520" y="2598770"/>
                </a:lnTo>
                <a:lnTo>
                  <a:pt x="851520" y="1299390"/>
                </a:lnTo>
                <a:lnTo>
                  <a:pt x="0" y="847430"/>
                </a:lnTo>
                <a:lnTo>
                  <a:pt x="851520" y="51975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1F530-4ABC-C8CC-D57E-2957C6E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5623" r="79375" b="16174"/>
          <a:stretch/>
        </p:blipFill>
        <p:spPr>
          <a:xfrm>
            <a:off x="2734627" y="2723204"/>
            <a:ext cx="1875886" cy="238219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57ED54E-98B7-E9DE-9D2D-4B89986FA34F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CPUs</a:t>
            </a:r>
            <a:endParaRPr sz="2800" dirty="0">
              <a:latin typeface="微软雅黑"/>
              <a:cs typeface="微软雅黑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212FCE5-C5AB-7DC3-4891-D4E54FC2D24F}"/>
              </a:ext>
            </a:extLst>
          </p:cNvPr>
          <p:cNvCxnSpPr/>
          <p:nvPr/>
        </p:nvCxnSpPr>
        <p:spPr>
          <a:xfrm flipV="1">
            <a:off x="3962400" y="3200400"/>
            <a:ext cx="0" cy="143613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63F73A-F565-7B17-3473-A32EF3666C27}"/>
              </a:ext>
            </a:extLst>
          </p:cNvPr>
          <p:cNvCxnSpPr/>
          <p:nvPr/>
        </p:nvCxnSpPr>
        <p:spPr>
          <a:xfrm>
            <a:off x="2895600" y="3200400"/>
            <a:ext cx="1295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60DFDA-8E41-161A-9B58-C6F815E9AC8D}"/>
              </a:ext>
            </a:extLst>
          </p:cNvPr>
          <p:cNvCxnSpPr>
            <a:cxnSpLocks/>
          </p:cNvCxnSpPr>
          <p:nvPr/>
        </p:nvCxnSpPr>
        <p:spPr>
          <a:xfrm>
            <a:off x="3784977" y="4636532"/>
            <a:ext cx="4060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B6A9319-B5DA-6EB6-0D1B-2D0B03A591F3}"/>
              </a:ext>
            </a:extLst>
          </p:cNvPr>
          <p:cNvSpPr txBox="1"/>
          <p:nvPr/>
        </p:nvSpPr>
        <p:spPr>
          <a:xfrm>
            <a:off x="3962400" y="3878816"/>
            <a:ext cx="113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5.2x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9E0D38-BD5D-470E-E914-2B2828C2D9DC}"/>
              </a:ext>
            </a:extLst>
          </p:cNvPr>
          <p:cNvSpPr txBox="1"/>
          <p:nvPr/>
        </p:nvSpPr>
        <p:spPr>
          <a:xfrm>
            <a:off x="3543300" y="5286731"/>
            <a:ext cx="109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NNV12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E42BE6-270F-92D5-C942-039E9CFD46A0}"/>
              </a:ext>
            </a:extLst>
          </p:cNvPr>
          <p:cNvSpPr txBox="1"/>
          <p:nvPr/>
        </p:nvSpPr>
        <p:spPr>
          <a:xfrm>
            <a:off x="2575954" y="5303444"/>
            <a:ext cx="90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TFLite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919F71D-83B5-249F-DA33-4D14B7155B76}"/>
              </a:ext>
            </a:extLst>
          </p:cNvPr>
          <p:cNvCxnSpPr>
            <a:cxnSpLocks/>
          </p:cNvCxnSpPr>
          <p:nvPr/>
        </p:nvCxnSpPr>
        <p:spPr>
          <a:xfrm>
            <a:off x="2990964" y="5031694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EDAF72-3AD5-14D4-1172-65C1EC971041}"/>
              </a:ext>
            </a:extLst>
          </p:cNvPr>
          <p:cNvCxnSpPr>
            <a:cxnSpLocks/>
          </p:cNvCxnSpPr>
          <p:nvPr/>
        </p:nvCxnSpPr>
        <p:spPr>
          <a:xfrm>
            <a:off x="3962400" y="5031693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14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513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A59B18-6C85-37D9-95DD-EABC10088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2408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8DDF3C-43E2-2236-3E35-C5E727A18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0080"/>
            <a:ext cx="12192000" cy="1983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3B91A2-CCA1-6275-9317-BD89DE905DBC}"/>
              </a:ext>
            </a:extLst>
          </p:cNvPr>
          <p:cNvSpPr txBox="1"/>
          <p:nvPr/>
        </p:nvSpPr>
        <p:spPr>
          <a:xfrm>
            <a:off x="5046531" y="4267200"/>
            <a:ext cx="170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Meizu 16T CPU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AC9D85-52D2-A549-212E-170C9375B5BE}"/>
              </a:ext>
            </a:extLst>
          </p:cNvPr>
          <p:cNvSpPr txBox="1"/>
          <p:nvPr/>
        </p:nvSpPr>
        <p:spPr>
          <a:xfrm>
            <a:off x="4885465" y="6500543"/>
            <a:ext cx="202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Google Pixel 5 CPU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90F6548-C15E-B1ED-76E0-EFB841257FDA}"/>
              </a:ext>
            </a:extLst>
          </p:cNvPr>
          <p:cNvSpPr/>
          <p:nvPr/>
        </p:nvSpPr>
        <p:spPr>
          <a:xfrm>
            <a:off x="2133600" y="2596431"/>
            <a:ext cx="2751865" cy="3435051"/>
          </a:xfrm>
          <a:custGeom>
            <a:avLst/>
            <a:gdLst/>
            <a:ahLst/>
            <a:cxnLst/>
            <a:rect l="l" t="t" r="r" b="b"/>
            <a:pathLst>
              <a:path w="5926455" h="3119120">
                <a:moveTo>
                  <a:pt x="851520" y="519769"/>
                </a:moveTo>
                <a:lnTo>
                  <a:pt x="853644" y="472459"/>
                </a:lnTo>
                <a:lnTo>
                  <a:pt x="859894" y="426340"/>
                </a:lnTo>
                <a:lnTo>
                  <a:pt x="870086" y="381594"/>
                </a:lnTo>
                <a:lnTo>
                  <a:pt x="884038" y="338405"/>
                </a:lnTo>
                <a:lnTo>
                  <a:pt x="901564" y="296956"/>
                </a:lnTo>
                <a:lnTo>
                  <a:pt x="922483" y="257431"/>
                </a:lnTo>
                <a:lnTo>
                  <a:pt x="946610" y="220014"/>
                </a:lnTo>
                <a:lnTo>
                  <a:pt x="973763" y="184888"/>
                </a:lnTo>
                <a:lnTo>
                  <a:pt x="1003756" y="152236"/>
                </a:lnTo>
                <a:lnTo>
                  <a:pt x="1036408" y="122243"/>
                </a:lnTo>
                <a:lnTo>
                  <a:pt x="1071534" y="95091"/>
                </a:lnTo>
                <a:lnTo>
                  <a:pt x="1108951" y="70963"/>
                </a:lnTo>
                <a:lnTo>
                  <a:pt x="1148476" y="50044"/>
                </a:lnTo>
                <a:lnTo>
                  <a:pt x="1189924" y="32518"/>
                </a:lnTo>
                <a:lnTo>
                  <a:pt x="1233113" y="18566"/>
                </a:lnTo>
                <a:lnTo>
                  <a:pt x="1277859" y="8374"/>
                </a:lnTo>
                <a:lnTo>
                  <a:pt x="1323979" y="2124"/>
                </a:lnTo>
                <a:lnTo>
                  <a:pt x="1371288" y="0"/>
                </a:lnTo>
                <a:lnTo>
                  <a:pt x="1697340" y="0"/>
                </a:lnTo>
                <a:lnTo>
                  <a:pt x="2966070" y="0"/>
                </a:lnTo>
                <a:lnTo>
                  <a:pt x="5406672" y="0"/>
                </a:lnTo>
                <a:lnTo>
                  <a:pt x="5453981" y="2124"/>
                </a:lnTo>
                <a:lnTo>
                  <a:pt x="5500101" y="8374"/>
                </a:lnTo>
                <a:lnTo>
                  <a:pt x="5544847" y="18566"/>
                </a:lnTo>
                <a:lnTo>
                  <a:pt x="5588036" y="32518"/>
                </a:lnTo>
                <a:lnTo>
                  <a:pt x="5629485" y="50044"/>
                </a:lnTo>
                <a:lnTo>
                  <a:pt x="5669009" y="70963"/>
                </a:lnTo>
                <a:lnTo>
                  <a:pt x="5706426" y="95091"/>
                </a:lnTo>
                <a:lnTo>
                  <a:pt x="5741552" y="122243"/>
                </a:lnTo>
                <a:lnTo>
                  <a:pt x="5774204" y="152236"/>
                </a:lnTo>
                <a:lnTo>
                  <a:pt x="5804198" y="184888"/>
                </a:lnTo>
                <a:lnTo>
                  <a:pt x="5831350" y="220014"/>
                </a:lnTo>
                <a:lnTo>
                  <a:pt x="5855477" y="257431"/>
                </a:lnTo>
                <a:lnTo>
                  <a:pt x="5876396" y="296956"/>
                </a:lnTo>
                <a:lnTo>
                  <a:pt x="5893923" y="338405"/>
                </a:lnTo>
                <a:lnTo>
                  <a:pt x="5907874" y="381594"/>
                </a:lnTo>
                <a:lnTo>
                  <a:pt x="5918066" y="426340"/>
                </a:lnTo>
                <a:lnTo>
                  <a:pt x="5924316" y="472459"/>
                </a:lnTo>
                <a:lnTo>
                  <a:pt x="5926441" y="519769"/>
                </a:lnTo>
                <a:lnTo>
                  <a:pt x="5926441" y="1299390"/>
                </a:lnTo>
                <a:lnTo>
                  <a:pt x="5926441" y="2598770"/>
                </a:lnTo>
                <a:lnTo>
                  <a:pt x="5924316" y="2646079"/>
                </a:lnTo>
                <a:lnTo>
                  <a:pt x="5918066" y="2692199"/>
                </a:lnTo>
                <a:lnTo>
                  <a:pt x="5907874" y="2736945"/>
                </a:lnTo>
                <a:lnTo>
                  <a:pt x="5893923" y="2780134"/>
                </a:lnTo>
                <a:lnTo>
                  <a:pt x="5876396" y="2821582"/>
                </a:lnTo>
                <a:lnTo>
                  <a:pt x="5855477" y="2861107"/>
                </a:lnTo>
                <a:lnTo>
                  <a:pt x="5831350" y="2898524"/>
                </a:lnTo>
                <a:lnTo>
                  <a:pt x="5804198" y="2933650"/>
                </a:lnTo>
                <a:lnTo>
                  <a:pt x="5774204" y="2966302"/>
                </a:lnTo>
                <a:lnTo>
                  <a:pt x="5741552" y="2996295"/>
                </a:lnTo>
                <a:lnTo>
                  <a:pt x="5706426" y="3023447"/>
                </a:lnTo>
                <a:lnTo>
                  <a:pt x="5669009" y="3047575"/>
                </a:lnTo>
                <a:lnTo>
                  <a:pt x="5629485" y="3068494"/>
                </a:lnTo>
                <a:lnTo>
                  <a:pt x="5588036" y="3086020"/>
                </a:lnTo>
                <a:lnTo>
                  <a:pt x="5544847" y="3099972"/>
                </a:lnTo>
                <a:lnTo>
                  <a:pt x="5500101" y="3110164"/>
                </a:lnTo>
                <a:lnTo>
                  <a:pt x="5453981" y="3116414"/>
                </a:lnTo>
                <a:lnTo>
                  <a:pt x="5406672" y="3118539"/>
                </a:lnTo>
                <a:lnTo>
                  <a:pt x="2966070" y="3118539"/>
                </a:lnTo>
                <a:lnTo>
                  <a:pt x="1697340" y="3118539"/>
                </a:lnTo>
                <a:lnTo>
                  <a:pt x="1371288" y="3118539"/>
                </a:lnTo>
                <a:lnTo>
                  <a:pt x="1323979" y="3116414"/>
                </a:lnTo>
                <a:lnTo>
                  <a:pt x="1277859" y="3110164"/>
                </a:lnTo>
                <a:lnTo>
                  <a:pt x="1233113" y="3099972"/>
                </a:lnTo>
                <a:lnTo>
                  <a:pt x="1189924" y="3086020"/>
                </a:lnTo>
                <a:lnTo>
                  <a:pt x="1148476" y="3068494"/>
                </a:lnTo>
                <a:lnTo>
                  <a:pt x="1108951" y="3047575"/>
                </a:lnTo>
                <a:lnTo>
                  <a:pt x="1071534" y="3023447"/>
                </a:lnTo>
                <a:lnTo>
                  <a:pt x="1036408" y="2996295"/>
                </a:lnTo>
                <a:lnTo>
                  <a:pt x="1003756" y="2966302"/>
                </a:lnTo>
                <a:lnTo>
                  <a:pt x="973763" y="2933650"/>
                </a:lnTo>
                <a:lnTo>
                  <a:pt x="946610" y="2898524"/>
                </a:lnTo>
                <a:lnTo>
                  <a:pt x="922483" y="2861107"/>
                </a:lnTo>
                <a:lnTo>
                  <a:pt x="901564" y="2821582"/>
                </a:lnTo>
                <a:lnTo>
                  <a:pt x="884038" y="2780134"/>
                </a:lnTo>
                <a:lnTo>
                  <a:pt x="870086" y="2736945"/>
                </a:lnTo>
                <a:lnTo>
                  <a:pt x="859894" y="2692199"/>
                </a:lnTo>
                <a:lnTo>
                  <a:pt x="853644" y="2646079"/>
                </a:lnTo>
                <a:lnTo>
                  <a:pt x="851520" y="2598770"/>
                </a:lnTo>
                <a:lnTo>
                  <a:pt x="851520" y="1299390"/>
                </a:lnTo>
                <a:lnTo>
                  <a:pt x="0" y="847430"/>
                </a:lnTo>
                <a:lnTo>
                  <a:pt x="851520" y="51975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1F530-4ABC-C8CC-D57E-2957C6E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5623" r="79375" b="16174"/>
          <a:stretch/>
        </p:blipFill>
        <p:spPr>
          <a:xfrm>
            <a:off x="2734627" y="2723204"/>
            <a:ext cx="1875886" cy="238219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57ED54E-98B7-E9DE-9D2D-4B89986FA34F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CPUs</a:t>
            </a:r>
            <a:endParaRPr sz="2800" dirty="0">
              <a:latin typeface="微软雅黑"/>
              <a:cs typeface="微软雅黑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212FCE5-C5AB-7DC3-4891-D4E54FC2D24F}"/>
              </a:ext>
            </a:extLst>
          </p:cNvPr>
          <p:cNvCxnSpPr>
            <a:cxnSpLocks/>
          </p:cNvCxnSpPr>
          <p:nvPr/>
        </p:nvCxnSpPr>
        <p:spPr>
          <a:xfrm flipV="1">
            <a:off x="3962400" y="3733800"/>
            <a:ext cx="0" cy="90273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63F73A-F565-7B17-3473-A32EF3666C27}"/>
              </a:ext>
            </a:extLst>
          </p:cNvPr>
          <p:cNvCxnSpPr/>
          <p:nvPr/>
        </p:nvCxnSpPr>
        <p:spPr>
          <a:xfrm>
            <a:off x="3137277" y="3733800"/>
            <a:ext cx="1295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60DFDA-8E41-161A-9B58-C6F815E9AC8D}"/>
              </a:ext>
            </a:extLst>
          </p:cNvPr>
          <p:cNvCxnSpPr>
            <a:cxnSpLocks/>
          </p:cNvCxnSpPr>
          <p:nvPr/>
        </p:nvCxnSpPr>
        <p:spPr>
          <a:xfrm>
            <a:off x="3784977" y="4636532"/>
            <a:ext cx="4060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B6A9319-B5DA-6EB6-0D1B-2D0B03A591F3}"/>
              </a:ext>
            </a:extLst>
          </p:cNvPr>
          <p:cNvSpPr txBox="1"/>
          <p:nvPr/>
        </p:nvSpPr>
        <p:spPr>
          <a:xfrm>
            <a:off x="3996009" y="3945490"/>
            <a:ext cx="113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3.7x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9285D1-F69C-73CA-442C-6B14CA034B6E}"/>
              </a:ext>
            </a:extLst>
          </p:cNvPr>
          <p:cNvSpPr txBox="1"/>
          <p:nvPr/>
        </p:nvSpPr>
        <p:spPr>
          <a:xfrm>
            <a:off x="3543300" y="5286731"/>
            <a:ext cx="109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NNV12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552622-ECC4-8C8E-86F0-876D843A15E0}"/>
              </a:ext>
            </a:extLst>
          </p:cNvPr>
          <p:cNvSpPr txBox="1"/>
          <p:nvPr/>
        </p:nvSpPr>
        <p:spPr>
          <a:xfrm>
            <a:off x="2774331" y="5307701"/>
            <a:ext cx="90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ncnn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73D7B04-B69B-091D-DD2B-F34EA6465F7D}"/>
              </a:ext>
            </a:extLst>
          </p:cNvPr>
          <p:cNvCxnSpPr>
            <a:cxnSpLocks/>
          </p:cNvCxnSpPr>
          <p:nvPr/>
        </p:nvCxnSpPr>
        <p:spPr>
          <a:xfrm>
            <a:off x="3286461" y="5052664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6FC23E-2919-F802-D7F4-9231C55C081C}"/>
              </a:ext>
            </a:extLst>
          </p:cNvPr>
          <p:cNvCxnSpPr>
            <a:cxnSpLocks/>
          </p:cNvCxnSpPr>
          <p:nvPr/>
        </p:nvCxnSpPr>
        <p:spPr>
          <a:xfrm>
            <a:off x="3962400" y="5031693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280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513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A59B18-6C85-37D9-95DD-EABC10088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2408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8DDF3C-43E2-2236-3E35-C5E727A18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0080"/>
            <a:ext cx="12192000" cy="1983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3B91A2-CCA1-6275-9317-BD89DE905DBC}"/>
              </a:ext>
            </a:extLst>
          </p:cNvPr>
          <p:cNvSpPr txBox="1"/>
          <p:nvPr/>
        </p:nvSpPr>
        <p:spPr>
          <a:xfrm>
            <a:off x="5046531" y="4267200"/>
            <a:ext cx="170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Meizu 16T CPU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AC9D85-52D2-A549-212E-170C9375B5BE}"/>
              </a:ext>
            </a:extLst>
          </p:cNvPr>
          <p:cNvSpPr txBox="1"/>
          <p:nvPr/>
        </p:nvSpPr>
        <p:spPr>
          <a:xfrm>
            <a:off x="4885465" y="6500543"/>
            <a:ext cx="2029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Google Pixel 5 CPU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90F6548-C15E-B1ED-76E0-EFB841257FDA}"/>
              </a:ext>
            </a:extLst>
          </p:cNvPr>
          <p:cNvSpPr/>
          <p:nvPr/>
        </p:nvSpPr>
        <p:spPr>
          <a:xfrm>
            <a:off x="2133600" y="2596431"/>
            <a:ext cx="2751865" cy="3435051"/>
          </a:xfrm>
          <a:custGeom>
            <a:avLst/>
            <a:gdLst/>
            <a:ahLst/>
            <a:cxnLst/>
            <a:rect l="l" t="t" r="r" b="b"/>
            <a:pathLst>
              <a:path w="5926455" h="3119120">
                <a:moveTo>
                  <a:pt x="851520" y="519769"/>
                </a:moveTo>
                <a:lnTo>
                  <a:pt x="853644" y="472459"/>
                </a:lnTo>
                <a:lnTo>
                  <a:pt x="859894" y="426340"/>
                </a:lnTo>
                <a:lnTo>
                  <a:pt x="870086" y="381594"/>
                </a:lnTo>
                <a:lnTo>
                  <a:pt x="884038" y="338405"/>
                </a:lnTo>
                <a:lnTo>
                  <a:pt x="901564" y="296956"/>
                </a:lnTo>
                <a:lnTo>
                  <a:pt x="922483" y="257431"/>
                </a:lnTo>
                <a:lnTo>
                  <a:pt x="946610" y="220014"/>
                </a:lnTo>
                <a:lnTo>
                  <a:pt x="973763" y="184888"/>
                </a:lnTo>
                <a:lnTo>
                  <a:pt x="1003756" y="152236"/>
                </a:lnTo>
                <a:lnTo>
                  <a:pt x="1036408" y="122243"/>
                </a:lnTo>
                <a:lnTo>
                  <a:pt x="1071534" y="95091"/>
                </a:lnTo>
                <a:lnTo>
                  <a:pt x="1108951" y="70963"/>
                </a:lnTo>
                <a:lnTo>
                  <a:pt x="1148476" y="50044"/>
                </a:lnTo>
                <a:lnTo>
                  <a:pt x="1189924" y="32518"/>
                </a:lnTo>
                <a:lnTo>
                  <a:pt x="1233113" y="18566"/>
                </a:lnTo>
                <a:lnTo>
                  <a:pt x="1277859" y="8374"/>
                </a:lnTo>
                <a:lnTo>
                  <a:pt x="1323979" y="2124"/>
                </a:lnTo>
                <a:lnTo>
                  <a:pt x="1371288" y="0"/>
                </a:lnTo>
                <a:lnTo>
                  <a:pt x="1697340" y="0"/>
                </a:lnTo>
                <a:lnTo>
                  <a:pt x="2966070" y="0"/>
                </a:lnTo>
                <a:lnTo>
                  <a:pt x="5406672" y="0"/>
                </a:lnTo>
                <a:lnTo>
                  <a:pt x="5453981" y="2124"/>
                </a:lnTo>
                <a:lnTo>
                  <a:pt x="5500101" y="8374"/>
                </a:lnTo>
                <a:lnTo>
                  <a:pt x="5544847" y="18566"/>
                </a:lnTo>
                <a:lnTo>
                  <a:pt x="5588036" y="32518"/>
                </a:lnTo>
                <a:lnTo>
                  <a:pt x="5629485" y="50044"/>
                </a:lnTo>
                <a:lnTo>
                  <a:pt x="5669009" y="70963"/>
                </a:lnTo>
                <a:lnTo>
                  <a:pt x="5706426" y="95091"/>
                </a:lnTo>
                <a:lnTo>
                  <a:pt x="5741552" y="122243"/>
                </a:lnTo>
                <a:lnTo>
                  <a:pt x="5774204" y="152236"/>
                </a:lnTo>
                <a:lnTo>
                  <a:pt x="5804198" y="184888"/>
                </a:lnTo>
                <a:lnTo>
                  <a:pt x="5831350" y="220014"/>
                </a:lnTo>
                <a:lnTo>
                  <a:pt x="5855477" y="257431"/>
                </a:lnTo>
                <a:lnTo>
                  <a:pt x="5876396" y="296956"/>
                </a:lnTo>
                <a:lnTo>
                  <a:pt x="5893923" y="338405"/>
                </a:lnTo>
                <a:lnTo>
                  <a:pt x="5907874" y="381594"/>
                </a:lnTo>
                <a:lnTo>
                  <a:pt x="5918066" y="426340"/>
                </a:lnTo>
                <a:lnTo>
                  <a:pt x="5924316" y="472459"/>
                </a:lnTo>
                <a:lnTo>
                  <a:pt x="5926441" y="519769"/>
                </a:lnTo>
                <a:lnTo>
                  <a:pt x="5926441" y="1299390"/>
                </a:lnTo>
                <a:lnTo>
                  <a:pt x="5926441" y="2598770"/>
                </a:lnTo>
                <a:lnTo>
                  <a:pt x="5924316" y="2646079"/>
                </a:lnTo>
                <a:lnTo>
                  <a:pt x="5918066" y="2692199"/>
                </a:lnTo>
                <a:lnTo>
                  <a:pt x="5907874" y="2736945"/>
                </a:lnTo>
                <a:lnTo>
                  <a:pt x="5893923" y="2780134"/>
                </a:lnTo>
                <a:lnTo>
                  <a:pt x="5876396" y="2821582"/>
                </a:lnTo>
                <a:lnTo>
                  <a:pt x="5855477" y="2861107"/>
                </a:lnTo>
                <a:lnTo>
                  <a:pt x="5831350" y="2898524"/>
                </a:lnTo>
                <a:lnTo>
                  <a:pt x="5804198" y="2933650"/>
                </a:lnTo>
                <a:lnTo>
                  <a:pt x="5774204" y="2966302"/>
                </a:lnTo>
                <a:lnTo>
                  <a:pt x="5741552" y="2996295"/>
                </a:lnTo>
                <a:lnTo>
                  <a:pt x="5706426" y="3023447"/>
                </a:lnTo>
                <a:lnTo>
                  <a:pt x="5669009" y="3047575"/>
                </a:lnTo>
                <a:lnTo>
                  <a:pt x="5629485" y="3068494"/>
                </a:lnTo>
                <a:lnTo>
                  <a:pt x="5588036" y="3086020"/>
                </a:lnTo>
                <a:lnTo>
                  <a:pt x="5544847" y="3099972"/>
                </a:lnTo>
                <a:lnTo>
                  <a:pt x="5500101" y="3110164"/>
                </a:lnTo>
                <a:lnTo>
                  <a:pt x="5453981" y="3116414"/>
                </a:lnTo>
                <a:lnTo>
                  <a:pt x="5406672" y="3118539"/>
                </a:lnTo>
                <a:lnTo>
                  <a:pt x="2966070" y="3118539"/>
                </a:lnTo>
                <a:lnTo>
                  <a:pt x="1697340" y="3118539"/>
                </a:lnTo>
                <a:lnTo>
                  <a:pt x="1371288" y="3118539"/>
                </a:lnTo>
                <a:lnTo>
                  <a:pt x="1323979" y="3116414"/>
                </a:lnTo>
                <a:lnTo>
                  <a:pt x="1277859" y="3110164"/>
                </a:lnTo>
                <a:lnTo>
                  <a:pt x="1233113" y="3099972"/>
                </a:lnTo>
                <a:lnTo>
                  <a:pt x="1189924" y="3086020"/>
                </a:lnTo>
                <a:lnTo>
                  <a:pt x="1148476" y="3068494"/>
                </a:lnTo>
                <a:lnTo>
                  <a:pt x="1108951" y="3047575"/>
                </a:lnTo>
                <a:lnTo>
                  <a:pt x="1071534" y="3023447"/>
                </a:lnTo>
                <a:lnTo>
                  <a:pt x="1036408" y="2996295"/>
                </a:lnTo>
                <a:lnTo>
                  <a:pt x="1003756" y="2966302"/>
                </a:lnTo>
                <a:lnTo>
                  <a:pt x="973763" y="2933650"/>
                </a:lnTo>
                <a:lnTo>
                  <a:pt x="946610" y="2898524"/>
                </a:lnTo>
                <a:lnTo>
                  <a:pt x="922483" y="2861107"/>
                </a:lnTo>
                <a:lnTo>
                  <a:pt x="901564" y="2821582"/>
                </a:lnTo>
                <a:lnTo>
                  <a:pt x="884038" y="2780134"/>
                </a:lnTo>
                <a:lnTo>
                  <a:pt x="870086" y="2736945"/>
                </a:lnTo>
                <a:lnTo>
                  <a:pt x="859894" y="2692199"/>
                </a:lnTo>
                <a:lnTo>
                  <a:pt x="853644" y="2646079"/>
                </a:lnTo>
                <a:lnTo>
                  <a:pt x="851520" y="2598770"/>
                </a:lnTo>
                <a:lnTo>
                  <a:pt x="851520" y="1299390"/>
                </a:lnTo>
                <a:lnTo>
                  <a:pt x="0" y="847430"/>
                </a:lnTo>
                <a:lnTo>
                  <a:pt x="851520" y="51975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1F530-4ABC-C8CC-D57E-2957C6E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5623" r="79375" b="16174"/>
          <a:stretch/>
        </p:blipFill>
        <p:spPr>
          <a:xfrm>
            <a:off x="2734627" y="2723204"/>
            <a:ext cx="1875886" cy="238219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57ED54E-98B7-E9DE-9D2D-4B89986FA34F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CPUs</a:t>
            </a:r>
            <a:endParaRPr sz="2800" dirty="0">
              <a:latin typeface="微软雅黑"/>
              <a:cs typeface="微软雅黑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212FCE5-C5AB-7DC3-4891-D4E54FC2D24F}"/>
              </a:ext>
            </a:extLst>
          </p:cNvPr>
          <p:cNvCxnSpPr>
            <a:cxnSpLocks/>
          </p:cNvCxnSpPr>
          <p:nvPr/>
        </p:nvCxnSpPr>
        <p:spPr>
          <a:xfrm flipV="1">
            <a:off x="3962400" y="3733800"/>
            <a:ext cx="0" cy="90273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63F73A-F565-7B17-3473-A32EF3666C27}"/>
              </a:ext>
            </a:extLst>
          </p:cNvPr>
          <p:cNvCxnSpPr/>
          <p:nvPr/>
        </p:nvCxnSpPr>
        <p:spPr>
          <a:xfrm>
            <a:off x="3137277" y="3733800"/>
            <a:ext cx="1295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60DFDA-8E41-161A-9B58-C6F815E9AC8D}"/>
              </a:ext>
            </a:extLst>
          </p:cNvPr>
          <p:cNvCxnSpPr>
            <a:cxnSpLocks/>
          </p:cNvCxnSpPr>
          <p:nvPr/>
        </p:nvCxnSpPr>
        <p:spPr>
          <a:xfrm>
            <a:off x="3784977" y="4636532"/>
            <a:ext cx="4060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B6A9319-B5DA-6EB6-0D1B-2D0B03A591F3}"/>
              </a:ext>
            </a:extLst>
          </p:cNvPr>
          <p:cNvSpPr txBox="1"/>
          <p:nvPr/>
        </p:nvSpPr>
        <p:spPr>
          <a:xfrm>
            <a:off x="3996009" y="3945490"/>
            <a:ext cx="113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3.7x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9285D1-F69C-73CA-442C-6B14CA034B6E}"/>
              </a:ext>
            </a:extLst>
          </p:cNvPr>
          <p:cNvSpPr txBox="1"/>
          <p:nvPr/>
        </p:nvSpPr>
        <p:spPr>
          <a:xfrm>
            <a:off x="3543300" y="5286731"/>
            <a:ext cx="109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NNV12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552622-ECC4-8C8E-86F0-876D843A15E0}"/>
              </a:ext>
            </a:extLst>
          </p:cNvPr>
          <p:cNvSpPr txBox="1"/>
          <p:nvPr/>
        </p:nvSpPr>
        <p:spPr>
          <a:xfrm>
            <a:off x="2774331" y="5307701"/>
            <a:ext cx="90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ncnn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73D7B04-B69B-091D-DD2B-F34EA6465F7D}"/>
              </a:ext>
            </a:extLst>
          </p:cNvPr>
          <p:cNvCxnSpPr>
            <a:cxnSpLocks/>
          </p:cNvCxnSpPr>
          <p:nvPr/>
        </p:nvCxnSpPr>
        <p:spPr>
          <a:xfrm>
            <a:off x="3286461" y="5052664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6FC23E-2919-F802-D7F4-9231C55C081C}"/>
              </a:ext>
            </a:extLst>
          </p:cNvPr>
          <p:cNvCxnSpPr>
            <a:cxnSpLocks/>
          </p:cNvCxnSpPr>
          <p:nvPr/>
        </p:nvCxnSpPr>
        <p:spPr>
          <a:xfrm>
            <a:off x="3962400" y="5031693"/>
            <a:ext cx="0" cy="255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596D695-4D1D-09E9-99FE-128FA5ABFB4B}"/>
              </a:ext>
            </a:extLst>
          </p:cNvPr>
          <p:cNvSpPr/>
          <p:nvPr/>
        </p:nvSpPr>
        <p:spPr>
          <a:xfrm>
            <a:off x="306068" y="3058339"/>
            <a:ext cx="11734800" cy="18672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kern="0" spc="425" dirty="0">
                <a:solidFill>
                  <a:srgbClr val="9B0000"/>
                </a:solidFill>
                <a:latin typeface="Arial"/>
                <a:ea typeface="+mj-ea"/>
                <a:cs typeface="Arial"/>
              </a:rPr>
              <a:t>Cold inference up to 15.2× speedup over </a:t>
            </a:r>
            <a:r>
              <a:rPr lang="en-US" altLang="zh-CN" sz="3200" kern="0" spc="425" dirty="0" err="1">
                <a:solidFill>
                  <a:srgbClr val="9B0000"/>
                </a:solidFill>
                <a:latin typeface="Arial"/>
                <a:ea typeface="+mj-ea"/>
                <a:cs typeface="Arial"/>
              </a:rPr>
              <a:t>TFLite</a:t>
            </a:r>
            <a:endParaRPr lang="en-US" altLang="zh-CN" sz="3200" kern="0" spc="425" dirty="0">
              <a:solidFill>
                <a:srgbClr val="9B0000"/>
              </a:solidFill>
              <a:latin typeface="Arial"/>
              <a:ea typeface="+mj-ea"/>
              <a:cs typeface="Arial"/>
            </a:endParaRPr>
          </a:p>
          <a:p>
            <a:r>
              <a:rPr lang="en-US" altLang="zh-CN" sz="3200" kern="0" spc="425" dirty="0">
                <a:solidFill>
                  <a:srgbClr val="9B0000"/>
                </a:solidFill>
                <a:latin typeface="Arial"/>
                <a:ea typeface="+mj-ea"/>
                <a:cs typeface="Arial"/>
              </a:rPr>
              <a:t>Cold inference up to 10.3× speedup over </a:t>
            </a:r>
            <a:r>
              <a:rPr lang="en-US" altLang="zh-CN" sz="3200" kern="0" spc="425" dirty="0" err="1">
                <a:solidFill>
                  <a:srgbClr val="9B0000"/>
                </a:solidFill>
                <a:latin typeface="Arial"/>
                <a:ea typeface="+mj-ea"/>
                <a:cs typeface="Arial"/>
              </a:rPr>
              <a:t>ncnn</a:t>
            </a:r>
            <a:endParaRPr lang="en-US" altLang="zh-CN" sz="3200" kern="0" spc="425" dirty="0">
              <a:solidFill>
                <a:srgbClr val="9B0000"/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74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20826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A00E64-2E40-A63E-2B37-169822E2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405"/>
            <a:ext cx="12192000" cy="2400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9168C-6CE8-BC19-E18A-49CBB4C00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" y="4648200"/>
            <a:ext cx="12192000" cy="19631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214871-B4F8-02FE-DD59-40FE60E8181C}"/>
              </a:ext>
            </a:extLst>
          </p:cNvPr>
          <p:cNvSpPr txBox="1"/>
          <p:nvPr/>
        </p:nvSpPr>
        <p:spPr>
          <a:xfrm>
            <a:off x="5246594" y="4278868"/>
            <a:ext cx="169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Jetson TX2 GPU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223FE3-3696-05DE-CC44-11F5D9439D00}"/>
              </a:ext>
            </a:extLst>
          </p:cNvPr>
          <p:cNvSpPr txBox="1"/>
          <p:nvPr/>
        </p:nvSpPr>
        <p:spPr>
          <a:xfrm>
            <a:off x="5316704" y="6511080"/>
            <a:ext cx="182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Jetson Nano GPU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8E5A3F6-AE87-1B0D-FBA7-CA89F81BD827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GPUs</a:t>
            </a:r>
            <a:endParaRPr sz="28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50081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1020826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A00E64-2E40-A63E-2B37-169822E2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405"/>
            <a:ext cx="12192000" cy="2400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9168C-6CE8-BC19-E18A-49CBB4C00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" y="4648200"/>
            <a:ext cx="12192000" cy="19631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214871-B4F8-02FE-DD59-40FE60E8181C}"/>
              </a:ext>
            </a:extLst>
          </p:cNvPr>
          <p:cNvSpPr txBox="1"/>
          <p:nvPr/>
        </p:nvSpPr>
        <p:spPr>
          <a:xfrm>
            <a:off x="5246594" y="4278868"/>
            <a:ext cx="169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Jetson TX2 GPU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223FE3-3696-05DE-CC44-11F5D9439D00}"/>
              </a:ext>
            </a:extLst>
          </p:cNvPr>
          <p:cNvSpPr txBox="1"/>
          <p:nvPr/>
        </p:nvSpPr>
        <p:spPr>
          <a:xfrm>
            <a:off x="5316704" y="6511080"/>
            <a:ext cx="182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Jetson Nano GPU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8E5A3F6-AE87-1B0D-FBA7-CA89F81BD827}"/>
              </a:ext>
            </a:extLst>
          </p:cNvPr>
          <p:cNvSpPr txBox="1"/>
          <p:nvPr/>
        </p:nvSpPr>
        <p:spPr>
          <a:xfrm>
            <a:off x="496568" y="1182241"/>
            <a:ext cx="1119886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The cold inference latency on edge GPUs</a:t>
            </a:r>
            <a:endParaRPr sz="2800" dirty="0">
              <a:latin typeface="微软雅黑"/>
              <a:cs typeface="微软雅黑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AB89AC-2166-A799-7CC8-C4C167C2787F}"/>
              </a:ext>
            </a:extLst>
          </p:cNvPr>
          <p:cNvSpPr/>
          <p:nvPr/>
        </p:nvSpPr>
        <p:spPr>
          <a:xfrm>
            <a:off x="457200" y="3429000"/>
            <a:ext cx="11583668" cy="1496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kern="0" spc="425" dirty="0">
                <a:solidFill>
                  <a:srgbClr val="9B0000"/>
                </a:solidFill>
                <a:latin typeface="Arial"/>
                <a:ea typeface="+mj-ea"/>
                <a:cs typeface="Arial"/>
              </a:rPr>
              <a:t>Cold inference up to 29.6× speedup over </a:t>
            </a:r>
            <a:r>
              <a:rPr lang="en-US" altLang="zh-CN" sz="2800" kern="0" spc="425" dirty="0" err="1">
                <a:solidFill>
                  <a:srgbClr val="9B0000"/>
                </a:solidFill>
                <a:latin typeface="Arial"/>
                <a:ea typeface="+mj-ea"/>
                <a:cs typeface="Arial"/>
              </a:rPr>
              <a:t>Tensorflow</a:t>
            </a:r>
            <a:endParaRPr lang="en-US" altLang="zh-CN" sz="2800" kern="0" spc="425" dirty="0">
              <a:solidFill>
                <a:srgbClr val="9B0000"/>
              </a:solidFill>
              <a:latin typeface="Arial"/>
              <a:ea typeface="+mj-ea"/>
              <a:cs typeface="Arial"/>
            </a:endParaRPr>
          </a:p>
          <a:p>
            <a:r>
              <a:rPr lang="en-US" altLang="zh-CN" sz="2800" kern="0" spc="425" dirty="0">
                <a:solidFill>
                  <a:srgbClr val="9B0000"/>
                </a:solidFill>
                <a:latin typeface="Arial"/>
                <a:ea typeface="+mj-ea"/>
                <a:cs typeface="Arial"/>
              </a:rPr>
              <a:t>Cold inference up to 234.3× speedup over </a:t>
            </a:r>
            <a:r>
              <a:rPr lang="en-US" altLang="zh-CN" sz="2800" kern="0" spc="425" dirty="0" err="1">
                <a:solidFill>
                  <a:srgbClr val="9B0000"/>
                </a:solidFill>
                <a:latin typeface="Arial"/>
                <a:ea typeface="+mj-ea"/>
                <a:cs typeface="Arial"/>
              </a:rPr>
              <a:t>ncnn</a:t>
            </a:r>
            <a:endParaRPr lang="en-US" altLang="zh-CN" sz="2800" kern="0" spc="425" dirty="0">
              <a:solidFill>
                <a:srgbClr val="9B0000"/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695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967486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447800"/>
            <a:ext cx="7047231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Performance comparison</a:t>
            </a:r>
            <a:endParaRPr sz="2800" dirty="0">
              <a:latin typeface="微软雅黑"/>
              <a:cs typeface="微软雅黑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E900A7B8-94C1-263C-E84E-0A35758AB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4406"/>
              </p:ext>
            </p:extLst>
          </p:nvPr>
        </p:nvGraphicFramePr>
        <p:xfrm>
          <a:off x="1523253" y="2717950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28220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49098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18244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Platform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Speedup over baselines (avg)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80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Platform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ncnn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Tensorflow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TFLite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14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16T (CPU)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689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Pixel 5 (CPU)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670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Redmi 9 (CPU)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32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Meizu 18 Pro (CPU)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903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TX2 (GPU)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29.6x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154.8x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0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Jetson Nano (GPU)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28.5x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234.3x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336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38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552DE-91B4-1F70-A2DB-473D08F5B1EC}"/>
              </a:ext>
            </a:extLst>
          </p:cNvPr>
          <p:cNvSpPr txBox="1"/>
          <p:nvPr/>
        </p:nvSpPr>
        <p:spPr>
          <a:xfrm>
            <a:off x="914400" y="160020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tightly constrained hardware resources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3A9CDA-FACE-B31D-88FF-F4840EB0F0A5}"/>
              </a:ext>
            </a:extLst>
          </p:cNvPr>
          <p:cNvSpPr txBox="1"/>
          <p:nvPr/>
        </p:nvSpPr>
        <p:spPr>
          <a:xfrm>
            <a:off x="1333500" y="5334000"/>
            <a:ext cx="9525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To obtain more accurate DNN inference results on devices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with limited memory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22C13A-6550-232A-2CA5-35B23B77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29" y="2724150"/>
            <a:ext cx="2076450" cy="171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7509E0-F01D-1C2D-2769-7AD4F2E2E12B}"/>
              </a:ext>
            </a:extLst>
          </p:cNvPr>
          <p:cNvSpPr txBox="1"/>
          <p:nvPr/>
        </p:nvSpPr>
        <p:spPr>
          <a:xfrm>
            <a:off x="1622052" y="4360723"/>
            <a:ext cx="112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latin typeface="微软雅黑"/>
              </a:rPr>
              <a:t>memory</a:t>
            </a:r>
            <a:endParaRPr lang="zh-CN" altLang="en-US" spc="-5" dirty="0">
              <a:latin typeface="微软雅黑"/>
            </a:endParaRPr>
          </a:p>
        </p:txBody>
      </p:sp>
      <p:pic>
        <p:nvPicPr>
          <p:cNvPr id="1026" name="Picture 2" descr="半导体芯片最新新闻动态-全球半导体观察丨DRAMeXchange">
            <a:extLst>
              <a:ext uri="{FF2B5EF4-FFF2-40B4-BE49-F238E27FC236}">
                <a16:creationId xmlns:a16="http://schemas.microsoft.com/office/drawing/2014/main" id="{B3928D65-CBF8-3B71-1133-3B91BB060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4" t="32222" r="34380" b="45556"/>
          <a:stretch/>
        </p:blipFill>
        <p:spPr bwMode="auto">
          <a:xfrm>
            <a:off x="5181600" y="2954534"/>
            <a:ext cx="1454246" cy="13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077FDF-0C72-EFED-C3E2-D2F89220925B}"/>
              </a:ext>
            </a:extLst>
          </p:cNvPr>
          <p:cNvSpPr txBox="1"/>
          <p:nvPr/>
        </p:nvSpPr>
        <p:spPr>
          <a:xfrm>
            <a:off x="5383026" y="4360723"/>
            <a:ext cx="112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</a:t>
            </a:r>
            <a:endParaRPr lang="zh-CN" altLang="en-US" spc="-5" dirty="0">
              <a:latin typeface="微软雅黑"/>
            </a:endParaRPr>
          </a:p>
        </p:txBody>
      </p:sp>
      <p:pic>
        <p:nvPicPr>
          <p:cNvPr id="1030" name="Picture 6" descr="电池图标设计图__广告设计_广告设计_设计图库_昵图网nipic.com">
            <a:extLst>
              <a:ext uri="{FF2B5EF4-FFF2-40B4-BE49-F238E27FC236}">
                <a16:creationId xmlns:a16="http://schemas.microsoft.com/office/drawing/2014/main" id="{A4AE49A7-83A7-608E-FB79-71B6BD12D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27116" r="13332" b="35278"/>
          <a:stretch/>
        </p:blipFill>
        <p:spPr bwMode="auto">
          <a:xfrm>
            <a:off x="8534400" y="3036292"/>
            <a:ext cx="2076450" cy="10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D6D884E-216A-6CE7-A254-2EE577807D7D}"/>
              </a:ext>
            </a:extLst>
          </p:cNvPr>
          <p:cNvSpPr txBox="1"/>
          <p:nvPr/>
        </p:nvSpPr>
        <p:spPr>
          <a:xfrm>
            <a:off x="9012051" y="4310091"/>
            <a:ext cx="112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</a:t>
            </a:r>
            <a:endParaRPr lang="zh-CN" altLang="en-US" spc="-5" dirty="0">
              <a:latin typeface="微软雅黑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3D49FF-169F-6E27-1B19-3E052F67E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425" dirty="0"/>
              <a:t>Challenges of d</a:t>
            </a:r>
            <a:r>
              <a:rPr lang="en-US" sz="3600" spc="425" dirty="0"/>
              <a:t>eploying DNNs on devices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112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65835"/>
            <a:ext cx="959866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305" dirty="0"/>
              <a:t>Evaluation:</a:t>
            </a:r>
            <a:r>
              <a:rPr lang="en-US" altLang="zh-CN" sz="3600" spc="-25" dirty="0"/>
              <a:t> </a:t>
            </a:r>
            <a:r>
              <a:rPr lang="en-US" altLang="zh-CN" sz="3600" spc="380" dirty="0"/>
              <a:t>end-to-end performance 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16938" y="1361624"/>
            <a:ext cx="10970262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41300" algn="l"/>
              </a:tabLst>
            </a:pPr>
            <a:r>
              <a:rPr lang="en-US" sz="2800" spc="-5" dirty="0">
                <a:latin typeface="微软雅黑"/>
                <a:cs typeface="微软雅黑"/>
              </a:rPr>
              <a:t>Reduce energy consumption by 1.6×-5.0×</a:t>
            </a:r>
            <a:endParaRPr sz="2800" dirty="0">
              <a:latin typeface="微软雅黑"/>
              <a:cs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A6A81-204D-E67A-B12A-9ED491FBB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6"/>
          <a:stretch/>
        </p:blipFill>
        <p:spPr>
          <a:xfrm>
            <a:off x="1447800" y="2176912"/>
            <a:ext cx="8854387" cy="39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5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E062E39-FED6-9971-AE44-B45B96ED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43200"/>
            <a:ext cx="4976683" cy="3648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2DA122-4F99-AB9B-1FCD-31CEE2A3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538" y="2651041"/>
            <a:ext cx="4520462" cy="378206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5835"/>
            <a:ext cx="4983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5" dirty="0"/>
              <a:t>Evaluation:</a:t>
            </a:r>
            <a:r>
              <a:rPr sz="3600" spc="-25" dirty="0"/>
              <a:t> </a:t>
            </a:r>
            <a:r>
              <a:rPr lang="en-US" altLang="zh-CN" sz="3600" spc="380" dirty="0"/>
              <a:t>a</a:t>
            </a:r>
            <a:r>
              <a:rPr lang="en-US" sz="3600" spc="380" dirty="0"/>
              <a:t>blation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81080" y="1011586"/>
            <a:ext cx="9370061" cy="156773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K: kernel selection; </a:t>
            </a:r>
          </a:p>
          <a:p>
            <a:pPr marL="469900" indent="-45720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C: caching the post-transformed weights (and shaders); </a:t>
            </a:r>
          </a:p>
          <a:p>
            <a:pPr marL="469900" indent="-45720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P: kernel execution pipeline</a:t>
            </a:r>
            <a:endParaRPr sz="2800" dirty="0">
              <a:latin typeface="微软雅黑"/>
              <a:cs typeface="微软雅黑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A4B751F-5E9A-4402-BBCF-690D8118B727}"/>
              </a:ext>
            </a:extLst>
          </p:cNvPr>
          <p:cNvSpPr/>
          <p:nvPr/>
        </p:nvSpPr>
        <p:spPr>
          <a:xfrm>
            <a:off x="1069847" y="2615182"/>
            <a:ext cx="6623684" cy="3782060"/>
          </a:xfrm>
          <a:custGeom>
            <a:avLst/>
            <a:gdLst/>
            <a:ahLst/>
            <a:cxnLst/>
            <a:rect l="l" t="t" r="r" b="b"/>
            <a:pathLst>
              <a:path w="6623684" h="3782060">
                <a:moveTo>
                  <a:pt x="0" y="630331"/>
                </a:moveTo>
                <a:lnTo>
                  <a:pt x="1728" y="583289"/>
                </a:lnTo>
                <a:lnTo>
                  <a:pt x="6834" y="537185"/>
                </a:lnTo>
                <a:lnTo>
                  <a:pt x="15194" y="492143"/>
                </a:lnTo>
                <a:lnTo>
                  <a:pt x="26687" y="448283"/>
                </a:lnTo>
                <a:lnTo>
                  <a:pt x="41191" y="405728"/>
                </a:lnTo>
                <a:lnTo>
                  <a:pt x="58584" y="364599"/>
                </a:lnTo>
                <a:lnTo>
                  <a:pt x="78744" y="325019"/>
                </a:lnTo>
                <a:lnTo>
                  <a:pt x="101550" y="287109"/>
                </a:lnTo>
                <a:lnTo>
                  <a:pt x="126879" y="250991"/>
                </a:lnTo>
                <a:lnTo>
                  <a:pt x="154609" y="216787"/>
                </a:lnTo>
                <a:lnTo>
                  <a:pt x="184619" y="184619"/>
                </a:lnTo>
                <a:lnTo>
                  <a:pt x="216787" y="154609"/>
                </a:lnTo>
                <a:lnTo>
                  <a:pt x="250991" y="126879"/>
                </a:lnTo>
                <a:lnTo>
                  <a:pt x="287109" y="101550"/>
                </a:lnTo>
                <a:lnTo>
                  <a:pt x="325019" y="78744"/>
                </a:lnTo>
                <a:lnTo>
                  <a:pt x="364599" y="58584"/>
                </a:lnTo>
                <a:lnTo>
                  <a:pt x="405728" y="41191"/>
                </a:lnTo>
                <a:lnTo>
                  <a:pt x="448283" y="26687"/>
                </a:lnTo>
                <a:lnTo>
                  <a:pt x="492142" y="15194"/>
                </a:lnTo>
                <a:lnTo>
                  <a:pt x="537185" y="6834"/>
                </a:lnTo>
                <a:lnTo>
                  <a:pt x="583288" y="1728"/>
                </a:lnTo>
                <a:lnTo>
                  <a:pt x="630331" y="0"/>
                </a:lnTo>
                <a:lnTo>
                  <a:pt x="3152395" y="0"/>
                </a:lnTo>
                <a:lnTo>
                  <a:pt x="4503421" y="0"/>
                </a:lnTo>
                <a:lnTo>
                  <a:pt x="4773774" y="0"/>
                </a:lnTo>
                <a:lnTo>
                  <a:pt x="4820816" y="1728"/>
                </a:lnTo>
                <a:lnTo>
                  <a:pt x="4866919" y="6834"/>
                </a:lnTo>
                <a:lnTo>
                  <a:pt x="4911962" y="15194"/>
                </a:lnTo>
                <a:lnTo>
                  <a:pt x="4955821" y="26687"/>
                </a:lnTo>
                <a:lnTo>
                  <a:pt x="4998377" y="41191"/>
                </a:lnTo>
                <a:lnTo>
                  <a:pt x="5039505" y="58584"/>
                </a:lnTo>
                <a:lnTo>
                  <a:pt x="5079085" y="78744"/>
                </a:lnTo>
                <a:lnTo>
                  <a:pt x="5116995" y="101550"/>
                </a:lnTo>
                <a:lnTo>
                  <a:pt x="5153113" y="126879"/>
                </a:lnTo>
                <a:lnTo>
                  <a:pt x="5187317" y="154609"/>
                </a:lnTo>
                <a:lnTo>
                  <a:pt x="5219485" y="184619"/>
                </a:lnTo>
                <a:lnTo>
                  <a:pt x="5249495" y="216787"/>
                </a:lnTo>
                <a:lnTo>
                  <a:pt x="5277225" y="250991"/>
                </a:lnTo>
                <a:lnTo>
                  <a:pt x="5302554" y="287109"/>
                </a:lnTo>
                <a:lnTo>
                  <a:pt x="5325360" y="325019"/>
                </a:lnTo>
                <a:lnTo>
                  <a:pt x="5345520" y="364599"/>
                </a:lnTo>
                <a:lnTo>
                  <a:pt x="5362913" y="405728"/>
                </a:lnTo>
                <a:lnTo>
                  <a:pt x="5377417" y="448283"/>
                </a:lnTo>
                <a:lnTo>
                  <a:pt x="5388910" y="492143"/>
                </a:lnTo>
                <a:lnTo>
                  <a:pt x="5397270" y="537185"/>
                </a:lnTo>
                <a:lnTo>
                  <a:pt x="5402376" y="583289"/>
                </a:lnTo>
                <a:lnTo>
                  <a:pt x="5404105" y="630331"/>
                </a:lnTo>
                <a:lnTo>
                  <a:pt x="6623539" y="1064268"/>
                </a:lnTo>
                <a:lnTo>
                  <a:pt x="5404105" y="1575797"/>
                </a:lnTo>
                <a:lnTo>
                  <a:pt x="5404105" y="3151581"/>
                </a:lnTo>
                <a:lnTo>
                  <a:pt x="5402376" y="3198623"/>
                </a:lnTo>
                <a:lnTo>
                  <a:pt x="5397270" y="3244726"/>
                </a:lnTo>
                <a:lnTo>
                  <a:pt x="5388910" y="3289769"/>
                </a:lnTo>
                <a:lnTo>
                  <a:pt x="5377417" y="3333629"/>
                </a:lnTo>
                <a:lnTo>
                  <a:pt x="5362913" y="3376184"/>
                </a:lnTo>
                <a:lnTo>
                  <a:pt x="5345520" y="3417313"/>
                </a:lnTo>
                <a:lnTo>
                  <a:pt x="5325360" y="3456893"/>
                </a:lnTo>
                <a:lnTo>
                  <a:pt x="5302554" y="3494803"/>
                </a:lnTo>
                <a:lnTo>
                  <a:pt x="5277225" y="3530921"/>
                </a:lnTo>
                <a:lnTo>
                  <a:pt x="5249495" y="3565125"/>
                </a:lnTo>
                <a:lnTo>
                  <a:pt x="5219485" y="3597293"/>
                </a:lnTo>
                <a:lnTo>
                  <a:pt x="5187317" y="3627303"/>
                </a:lnTo>
                <a:lnTo>
                  <a:pt x="5153113" y="3655033"/>
                </a:lnTo>
                <a:lnTo>
                  <a:pt x="5116995" y="3680362"/>
                </a:lnTo>
                <a:lnTo>
                  <a:pt x="5079085" y="3703168"/>
                </a:lnTo>
                <a:lnTo>
                  <a:pt x="5039505" y="3723328"/>
                </a:lnTo>
                <a:lnTo>
                  <a:pt x="4998377" y="3740721"/>
                </a:lnTo>
                <a:lnTo>
                  <a:pt x="4955821" y="3755225"/>
                </a:lnTo>
                <a:lnTo>
                  <a:pt x="4911962" y="3766718"/>
                </a:lnTo>
                <a:lnTo>
                  <a:pt x="4866919" y="3775078"/>
                </a:lnTo>
                <a:lnTo>
                  <a:pt x="4820816" y="3780184"/>
                </a:lnTo>
                <a:lnTo>
                  <a:pt x="4773774" y="3781913"/>
                </a:lnTo>
                <a:lnTo>
                  <a:pt x="4503421" y="3781913"/>
                </a:lnTo>
                <a:lnTo>
                  <a:pt x="3152395" y="3781913"/>
                </a:lnTo>
                <a:lnTo>
                  <a:pt x="630331" y="3781913"/>
                </a:lnTo>
                <a:lnTo>
                  <a:pt x="583288" y="3780184"/>
                </a:lnTo>
                <a:lnTo>
                  <a:pt x="537185" y="3775078"/>
                </a:lnTo>
                <a:lnTo>
                  <a:pt x="492142" y="3766718"/>
                </a:lnTo>
                <a:lnTo>
                  <a:pt x="448283" y="3755225"/>
                </a:lnTo>
                <a:lnTo>
                  <a:pt x="405728" y="3740721"/>
                </a:lnTo>
                <a:lnTo>
                  <a:pt x="364599" y="3723328"/>
                </a:lnTo>
                <a:lnTo>
                  <a:pt x="325019" y="3703168"/>
                </a:lnTo>
                <a:lnTo>
                  <a:pt x="287109" y="3680362"/>
                </a:lnTo>
                <a:lnTo>
                  <a:pt x="250991" y="3655033"/>
                </a:lnTo>
                <a:lnTo>
                  <a:pt x="216787" y="3627303"/>
                </a:lnTo>
                <a:lnTo>
                  <a:pt x="184619" y="3597293"/>
                </a:lnTo>
                <a:lnTo>
                  <a:pt x="154609" y="3565125"/>
                </a:lnTo>
                <a:lnTo>
                  <a:pt x="126879" y="3530921"/>
                </a:lnTo>
                <a:lnTo>
                  <a:pt x="101550" y="3494803"/>
                </a:lnTo>
                <a:lnTo>
                  <a:pt x="78744" y="3456893"/>
                </a:lnTo>
                <a:lnTo>
                  <a:pt x="58584" y="3417313"/>
                </a:lnTo>
                <a:lnTo>
                  <a:pt x="41191" y="3376184"/>
                </a:lnTo>
                <a:lnTo>
                  <a:pt x="26687" y="3333629"/>
                </a:lnTo>
                <a:lnTo>
                  <a:pt x="15194" y="3289769"/>
                </a:lnTo>
                <a:lnTo>
                  <a:pt x="6834" y="3244726"/>
                </a:lnTo>
                <a:lnTo>
                  <a:pt x="1728" y="3198623"/>
                </a:lnTo>
                <a:lnTo>
                  <a:pt x="0" y="3151581"/>
                </a:lnTo>
                <a:lnTo>
                  <a:pt x="0" y="1575797"/>
                </a:lnTo>
                <a:lnTo>
                  <a:pt x="0" y="630319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18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5835"/>
            <a:ext cx="2729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60" dirty="0"/>
              <a:t>Co</a:t>
            </a:r>
            <a:r>
              <a:rPr sz="3600" spc="400" dirty="0"/>
              <a:t>n</a:t>
            </a:r>
            <a:r>
              <a:rPr sz="3600" spc="420" dirty="0"/>
              <a:t>c</a:t>
            </a:r>
            <a:r>
              <a:rPr sz="3600" spc="175" dirty="0"/>
              <a:t>l</a:t>
            </a:r>
            <a:r>
              <a:rPr sz="3600" spc="405" dirty="0"/>
              <a:t>u</a:t>
            </a:r>
            <a:r>
              <a:rPr sz="3600" spc="375" dirty="0"/>
              <a:t>s</a:t>
            </a:r>
            <a:r>
              <a:rPr sz="3600" spc="125" dirty="0"/>
              <a:t>i</a:t>
            </a:r>
            <a:r>
              <a:rPr sz="3600" spc="360" dirty="0"/>
              <a:t>o</a:t>
            </a:r>
            <a:r>
              <a:rPr sz="3600" spc="409" dirty="0"/>
              <a:t>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6939" y="1472691"/>
            <a:ext cx="10213340" cy="26879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9900" marR="5080" indent="-457200">
              <a:lnSpc>
                <a:spcPts val="3000"/>
              </a:lnSpc>
              <a:spcBef>
                <a:spcPts val="5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latin typeface="微软雅黑"/>
                <a:cs typeface="微软雅黑"/>
              </a:rPr>
              <a:t>NNV12</a:t>
            </a:r>
            <a:r>
              <a:rPr sz="2800" dirty="0">
                <a:latin typeface="微软雅黑"/>
                <a:cs typeface="微软雅黑"/>
              </a:rPr>
              <a:t>: </a:t>
            </a:r>
            <a:r>
              <a:rPr lang="en-US" sz="2800" dirty="0">
                <a:latin typeface="微软雅黑"/>
                <a:cs typeface="微软雅黑"/>
              </a:rPr>
              <a:t>A DNN inference framework</a:t>
            </a:r>
            <a:r>
              <a:rPr sz="2800" dirty="0">
                <a:latin typeface="微软雅黑"/>
                <a:cs typeface="微软雅黑"/>
              </a:rPr>
              <a:t> </a:t>
            </a:r>
            <a:r>
              <a:rPr lang="en-US" sz="2800" spc="-5" dirty="0">
                <a:latin typeface="微软雅黑"/>
                <a:cs typeface="微软雅黑"/>
              </a:rPr>
              <a:t>boosting DNN cold inference on devices</a:t>
            </a: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lang="en-US" sz="2800" spc="-5" dirty="0">
              <a:latin typeface="微软雅黑"/>
              <a:cs typeface="微软雅黑"/>
            </a:endParaRPr>
          </a:p>
          <a:p>
            <a:pPr marL="469900" marR="5080" indent="-457200">
              <a:lnSpc>
                <a:spcPts val="3000"/>
              </a:lnSpc>
              <a:spcBef>
                <a:spcPts val="500"/>
              </a:spcBef>
              <a:buFont typeface="Wingdings" panose="05000000000000000000" pitchFamily="2" charset="2"/>
              <a:buChar char="ü"/>
            </a:pPr>
            <a:r>
              <a:rPr sz="2800" dirty="0">
                <a:latin typeface="Microsoft Sans Serif"/>
                <a:cs typeface="Microsoft Sans Serif"/>
              </a:rPr>
              <a:t>Implement</a:t>
            </a:r>
            <a:r>
              <a:rPr sz="2800" dirty="0">
                <a:latin typeface="微软雅黑"/>
                <a:cs typeface="微软雅黑"/>
              </a:rPr>
              <a:t> a </a:t>
            </a:r>
            <a:r>
              <a:rPr sz="2800" spc="-15" dirty="0">
                <a:latin typeface="微软雅黑"/>
                <a:cs typeface="微软雅黑"/>
              </a:rPr>
              <a:t>prototype </a:t>
            </a:r>
            <a:r>
              <a:rPr sz="2800" spc="-5" dirty="0">
                <a:latin typeface="微软雅黑"/>
                <a:cs typeface="微软雅黑"/>
              </a:rPr>
              <a:t>and </a:t>
            </a:r>
            <a:r>
              <a:rPr sz="2800" spc="-15" dirty="0">
                <a:latin typeface="微软雅黑"/>
                <a:cs typeface="微软雅黑"/>
              </a:rPr>
              <a:t>evaluate </a:t>
            </a:r>
            <a:r>
              <a:rPr sz="2800" spc="-5" dirty="0">
                <a:latin typeface="微软雅黑"/>
                <a:cs typeface="微软雅黑"/>
              </a:rPr>
              <a:t>its</a:t>
            </a:r>
            <a:r>
              <a:rPr sz="2800" spc="0" dirty="0">
                <a:latin typeface="微软雅黑"/>
                <a:cs typeface="微软雅黑"/>
              </a:rPr>
              <a:t> </a:t>
            </a:r>
            <a:r>
              <a:rPr sz="2800" spc="-5" dirty="0">
                <a:latin typeface="微软雅黑"/>
                <a:cs typeface="微软雅黑"/>
              </a:rPr>
              <a:t>efficiency</a:t>
            </a:r>
            <a:endParaRPr lang="en-US" sz="2800" spc="-5" dirty="0">
              <a:latin typeface="微软雅黑"/>
              <a:cs typeface="微软雅黑"/>
            </a:endParaRP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sz="2800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550"/>
              </a:spcBef>
              <a:buFont typeface="Wingdings" panose="05000000000000000000" pitchFamily="2" charset="2"/>
              <a:buChar char="ü"/>
            </a:pPr>
            <a:r>
              <a:rPr sz="2800" spc="0" dirty="0">
                <a:latin typeface="微软雅黑"/>
                <a:cs typeface="微软雅黑"/>
              </a:rPr>
              <a:t>Open </a:t>
            </a:r>
            <a:r>
              <a:rPr sz="2800" spc="-10" dirty="0">
                <a:latin typeface="微软雅黑"/>
                <a:cs typeface="微软雅黑"/>
              </a:rPr>
              <a:t>source:</a:t>
            </a:r>
            <a:r>
              <a:rPr sz="2800" spc="-15" dirty="0">
                <a:latin typeface="微软雅黑"/>
                <a:cs typeface="微软雅黑"/>
              </a:rPr>
              <a:t> </a:t>
            </a:r>
            <a:r>
              <a:rPr lang="en-US" altLang="zh-CN" sz="2800" dirty="0">
                <a:hlinkClick r:id="rId3"/>
              </a:rPr>
              <a:t>https://github.com/UbiquitousLearning/NNV12</a:t>
            </a:r>
            <a:endParaRPr sz="28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263592" y="252752"/>
            <a:ext cx="2990850" cy="1130935"/>
          </a:xfrm>
          <a:custGeom>
            <a:avLst/>
            <a:gdLst/>
            <a:ahLst/>
            <a:cxnLst/>
            <a:rect l="l" t="t" r="r" b="b"/>
            <a:pathLst>
              <a:path w="2990850" h="1130935">
                <a:moveTo>
                  <a:pt x="2596650" y="964594"/>
                </a:moveTo>
                <a:lnTo>
                  <a:pt x="693207" y="964594"/>
                </a:lnTo>
                <a:lnTo>
                  <a:pt x="732613" y="980506"/>
                </a:lnTo>
                <a:lnTo>
                  <a:pt x="773268" y="995646"/>
                </a:lnTo>
                <a:lnTo>
                  <a:pt x="815112" y="1010008"/>
                </a:lnTo>
                <a:lnTo>
                  <a:pt x="858083" y="1023587"/>
                </a:lnTo>
                <a:lnTo>
                  <a:pt x="902121" y="1036379"/>
                </a:lnTo>
                <a:lnTo>
                  <a:pt x="947162" y="1048378"/>
                </a:lnTo>
                <a:lnTo>
                  <a:pt x="993148" y="1059579"/>
                </a:lnTo>
                <a:lnTo>
                  <a:pt x="1040015" y="1069978"/>
                </a:lnTo>
                <a:lnTo>
                  <a:pt x="1087702" y="1079569"/>
                </a:lnTo>
                <a:lnTo>
                  <a:pt x="1136149" y="1088347"/>
                </a:lnTo>
                <a:lnTo>
                  <a:pt x="1185293" y="1096307"/>
                </a:lnTo>
                <a:lnTo>
                  <a:pt x="1235074" y="1103444"/>
                </a:lnTo>
                <a:lnTo>
                  <a:pt x="1285431" y="1109754"/>
                </a:lnTo>
                <a:lnTo>
                  <a:pt x="1336301" y="1115231"/>
                </a:lnTo>
                <a:lnTo>
                  <a:pt x="1387623" y="1119870"/>
                </a:lnTo>
                <a:lnTo>
                  <a:pt x="1439337" y="1123666"/>
                </a:lnTo>
                <a:lnTo>
                  <a:pt x="1491380" y="1126614"/>
                </a:lnTo>
                <a:lnTo>
                  <a:pt x="1543692" y="1128709"/>
                </a:lnTo>
                <a:lnTo>
                  <a:pt x="1596210" y="1129946"/>
                </a:lnTo>
                <a:lnTo>
                  <a:pt x="1648875" y="1130320"/>
                </a:lnTo>
                <a:lnTo>
                  <a:pt x="1701623" y="1129826"/>
                </a:lnTo>
                <a:lnTo>
                  <a:pt x="1754395" y="1128459"/>
                </a:lnTo>
                <a:lnTo>
                  <a:pt x="1807129" y="1126214"/>
                </a:lnTo>
                <a:lnTo>
                  <a:pt x="1859762" y="1123086"/>
                </a:lnTo>
                <a:lnTo>
                  <a:pt x="1912235" y="1119070"/>
                </a:lnTo>
                <a:lnTo>
                  <a:pt x="1964485" y="1114161"/>
                </a:lnTo>
                <a:lnTo>
                  <a:pt x="2016451" y="1108353"/>
                </a:lnTo>
                <a:lnTo>
                  <a:pt x="2068073" y="1101643"/>
                </a:lnTo>
                <a:lnTo>
                  <a:pt x="2119288" y="1094024"/>
                </a:lnTo>
                <a:lnTo>
                  <a:pt x="2170035" y="1085492"/>
                </a:lnTo>
                <a:lnTo>
                  <a:pt x="2235090" y="1073058"/>
                </a:lnTo>
                <a:lnTo>
                  <a:pt x="2297820" y="1059364"/>
                </a:lnTo>
                <a:lnTo>
                  <a:pt x="2358175" y="1044463"/>
                </a:lnTo>
                <a:lnTo>
                  <a:pt x="2416106" y="1028405"/>
                </a:lnTo>
                <a:lnTo>
                  <a:pt x="2471563" y="1011241"/>
                </a:lnTo>
                <a:lnTo>
                  <a:pt x="2524497" y="993023"/>
                </a:lnTo>
                <a:lnTo>
                  <a:pt x="2574859" y="973802"/>
                </a:lnTo>
                <a:lnTo>
                  <a:pt x="2596650" y="964594"/>
                </a:lnTo>
                <a:close/>
              </a:path>
              <a:path w="2990850" h="1130935">
                <a:moveTo>
                  <a:pt x="1629147" y="0"/>
                </a:moveTo>
                <a:lnTo>
                  <a:pt x="1572341" y="779"/>
                </a:lnTo>
                <a:lnTo>
                  <a:pt x="1515424" y="2583"/>
                </a:lnTo>
                <a:lnTo>
                  <a:pt x="1458467" y="5424"/>
                </a:lnTo>
                <a:lnTo>
                  <a:pt x="1401544" y="9314"/>
                </a:lnTo>
                <a:lnTo>
                  <a:pt x="1344724" y="14265"/>
                </a:lnTo>
                <a:lnTo>
                  <a:pt x="1288080" y="20289"/>
                </a:lnTo>
                <a:lnTo>
                  <a:pt x="1231684" y="27398"/>
                </a:lnTo>
                <a:lnTo>
                  <a:pt x="1175607" y="35605"/>
                </a:lnTo>
                <a:lnTo>
                  <a:pt x="1119921" y="44922"/>
                </a:lnTo>
                <a:lnTo>
                  <a:pt x="1054865" y="57357"/>
                </a:lnTo>
                <a:lnTo>
                  <a:pt x="992135" y="71050"/>
                </a:lnTo>
                <a:lnTo>
                  <a:pt x="931780" y="85951"/>
                </a:lnTo>
                <a:lnTo>
                  <a:pt x="873849" y="102009"/>
                </a:lnTo>
                <a:lnTo>
                  <a:pt x="818392" y="119173"/>
                </a:lnTo>
                <a:lnTo>
                  <a:pt x="765458" y="137391"/>
                </a:lnTo>
                <a:lnTo>
                  <a:pt x="715097" y="156612"/>
                </a:lnTo>
                <a:lnTo>
                  <a:pt x="667356" y="176785"/>
                </a:lnTo>
                <a:lnTo>
                  <a:pt x="622287" y="197859"/>
                </a:lnTo>
                <a:lnTo>
                  <a:pt x="579938" y="219783"/>
                </a:lnTo>
                <a:lnTo>
                  <a:pt x="540359" y="242504"/>
                </a:lnTo>
                <a:lnTo>
                  <a:pt x="503598" y="265973"/>
                </a:lnTo>
                <a:lnTo>
                  <a:pt x="469706" y="290138"/>
                </a:lnTo>
                <a:lnTo>
                  <a:pt x="438731" y="314948"/>
                </a:lnTo>
                <a:lnTo>
                  <a:pt x="385731" y="366297"/>
                </a:lnTo>
                <a:lnTo>
                  <a:pt x="344993" y="419611"/>
                </a:lnTo>
                <a:lnTo>
                  <a:pt x="316911" y="474480"/>
                </a:lnTo>
                <a:lnTo>
                  <a:pt x="301880" y="530494"/>
                </a:lnTo>
                <a:lnTo>
                  <a:pt x="299382" y="558803"/>
                </a:lnTo>
                <a:lnTo>
                  <a:pt x="300295" y="587244"/>
                </a:lnTo>
                <a:lnTo>
                  <a:pt x="312549" y="644321"/>
                </a:lnTo>
                <a:lnTo>
                  <a:pt x="339038" y="701314"/>
                </a:lnTo>
                <a:lnTo>
                  <a:pt x="380156" y="757814"/>
                </a:lnTo>
                <a:lnTo>
                  <a:pt x="406325" y="785752"/>
                </a:lnTo>
                <a:lnTo>
                  <a:pt x="0" y="1030769"/>
                </a:lnTo>
                <a:lnTo>
                  <a:pt x="693207" y="964594"/>
                </a:lnTo>
                <a:lnTo>
                  <a:pt x="2596650" y="964594"/>
                </a:lnTo>
                <a:lnTo>
                  <a:pt x="2622599" y="953629"/>
                </a:lnTo>
                <a:lnTo>
                  <a:pt x="2667668" y="932555"/>
                </a:lnTo>
                <a:lnTo>
                  <a:pt x="2710017" y="910632"/>
                </a:lnTo>
                <a:lnTo>
                  <a:pt x="2749597" y="887910"/>
                </a:lnTo>
                <a:lnTo>
                  <a:pt x="2786358" y="864441"/>
                </a:lnTo>
                <a:lnTo>
                  <a:pt x="2820250" y="840276"/>
                </a:lnTo>
                <a:lnTo>
                  <a:pt x="2851225" y="815467"/>
                </a:lnTo>
                <a:lnTo>
                  <a:pt x="2904225" y="764118"/>
                </a:lnTo>
                <a:lnTo>
                  <a:pt x="2944963" y="710804"/>
                </a:lnTo>
                <a:lnTo>
                  <a:pt x="2973045" y="655935"/>
                </a:lnTo>
                <a:lnTo>
                  <a:pt x="2988076" y="599921"/>
                </a:lnTo>
                <a:lnTo>
                  <a:pt x="2990574" y="571612"/>
                </a:lnTo>
                <a:lnTo>
                  <a:pt x="2989661" y="543171"/>
                </a:lnTo>
                <a:lnTo>
                  <a:pt x="2977406" y="486094"/>
                </a:lnTo>
                <a:lnTo>
                  <a:pt x="2950917" y="429101"/>
                </a:lnTo>
                <a:lnTo>
                  <a:pt x="2909799" y="372600"/>
                </a:lnTo>
                <a:lnTo>
                  <a:pt x="2883631" y="344663"/>
                </a:lnTo>
                <a:lnTo>
                  <a:pt x="2832323" y="299425"/>
                </a:lnTo>
                <a:lnTo>
                  <a:pt x="2772829" y="256969"/>
                </a:lnTo>
                <a:lnTo>
                  <a:pt x="2740191" y="236815"/>
                </a:lnTo>
                <a:lnTo>
                  <a:pt x="2705722" y="217394"/>
                </a:lnTo>
                <a:lnTo>
                  <a:pt x="2669493" y="198716"/>
                </a:lnTo>
                <a:lnTo>
                  <a:pt x="2631577" y="180795"/>
                </a:lnTo>
                <a:lnTo>
                  <a:pt x="2592043" y="163643"/>
                </a:lnTo>
                <a:lnTo>
                  <a:pt x="2550965" y="147271"/>
                </a:lnTo>
                <a:lnTo>
                  <a:pt x="2508415" y="131693"/>
                </a:lnTo>
                <a:lnTo>
                  <a:pt x="2464462" y="116919"/>
                </a:lnTo>
                <a:lnTo>
                  <a:pt x="2419180" y="102964"/>
                </a:lnTo>
                <a:lnTo>
                  <a:pt x="2372641" y="89837"/>
                </a:lnTo>
                <a:lnTo>
                  <a:pt x="2324915" y="77553"/>
                </a:lnTo>
                <a:lnTo>
                  <a:pt x="2276074" y="66122"/>
                </a:lnTo>
                <a:lnTo>
                  <a:pt x="2226191" y="55558"/>
                </a:lnTo>
                <a:lnTo>
                  <a:pt x="2175336" y="45872"/>
                </a:lnTo>
                <a:lnTo>
                  <a:pt x="2123582" y="37076"/>
                </a:lnTo>
                <a:lnTo>
                  <a:pt x="2071000" y="29183"/>
                </a:lnTo>
                <a:lnTo>
                  <a:pt x="2017662" y="22205"/>
                </a:lnTo>
                <a:lnTo>
                  <a:pt x="1963640" y="16155"/>
                </a:lnTo>
                <a:lnTo>
                  <a:pt x="1909004" y="11043"/>
                </a:lnTo>
                <a:lnTo>
                  <a:pt x="1853828" y="6883"/>
                </a:lnTo>
                <a:lnTo>
                  <a:pt x="1798183" y="3686"/>
                </a:lnTo>
                <a:lnTo>
                  <a:pt x="1742139" y="1465"/>
                </a:lnTo>
                <a:lnTo>
                  <a:pt x="1685770" y="232"/>
                </a:lnTo>
                <a:lnTo>
                  <a:pt x="16291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98649" y="906808"/>
            <a:ext cx="22872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solidFill>
                  <a:srgbClr val="000000"/>
                </a:solidFill>
                <a:latin typeface="Candara"/>
                <a:cs typeface="Candara"/>
              </a:rPr>
              <a:t>T</a:t>
            </a:r>
            <a:r>
              <a:rPr sz="5400" b="1" spc="0" dirty="0">
                <a:solidFill>
                  <a:srgbClr val="000000"/>
                </a:solidFill>
                <a:latin typeface="Candara"/>
                <a:cs typeface="Candara"/>
              </a:rPr>
              <a:t>h</a:t>
            </a:r>
            <a:r>
              <a:rPr sz="5400" b="1" spc="-5" dirty="0">
                <a:solidFill>
                  <a:srgbClr val="000000"/>
                </a:solidFill>
                <a:latin typeface="Candara"/>
                <a:cs typeface="Candara"/>
              </a:rPr>
              <a:t>a</a:t>
            </a:r>
            <a:r>
              <a:rPr sz="5400" b="1" spc="0" dirty="0">
                <a:solidFill>
                  <a:srgbClr val="000000"/>
                </a:solidFill>
                <a:latin typeface="Candara"/>
                <a:cs typeface="Candara"/>
              </a:rPr>
              <a:t>n</a:t>
            </a:r>
            <a:r>
              <a:rPr sz="5400" b="1" spc="-10" dirty="0">
                <a:solidFill>
                  <a:srgbClr val="000000"/>
                </a:solidFill>
                <a:latin typeface="Candara"/>
                <a:cs typeface="Candara"/>
              </a:rPr>
              <a:t>k</a:t>
            </a:r>
            <a:r>
              <a:rPr sz="5400" b="1" spc="-5" dirty="0">
                <a:solidFill>
                  <a:srgbClr val="000000"/>
                </a:solidFill>
                <a:latin typeface="Candara"/>
                <a:cs typeface="Candara"/>
              </a:rPr>
              <a:t>s!</a:t>
            </a:r>
            <a:endParaRPr sz="5400" dirty="0">
              <a:latin typeface="Candara"/>
              <a:cs typeface="Candar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66117" y="5341292"/>
            <a:ext cx="577639" cy="57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22712" y="5421743"/>
            <a:ext cx="7010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 err="1">
                <a:solidFill>
                  <a:srgbClr val="C00000"/>
                </a:solidFill>
                <a:latin typeface="Candara"/>
                <a:cs typeface="Candara"/>
              </a:rPr>
              <a:t>Code:</a:t>
            </a:r>
            <a:r>
              <a:rPr lang="en-US" altLang="zh-CN" sz="2400" dirty="0" err="1">
                <a:hlinkClick r:id="rId4"/>
              </a:rPr>
              <a:t>https</a:t>
            </a:r>
            <a:r>
              <a:rPr lang="en-US" altLang="zh-CN" sz="2400" dirty="0">
                <a:hlinkClick r:id="rId4"/>
              </a:rPr>
              <a:t>://github.com/UbiquitousLearning/NNV12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1505" y="5382259"/>
            <a:ext cx="388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ndara"/>
                <a:cs typeface="Candara"/>
                <a:hlinkClick r:id="rId5"/>
              </a:rPr>
              <a:t>yirongjie@bupt.edu.cn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185D67C-739C-EABE-4888-FC8B821501FA}"/>
              </a:ext>
            </a:extLst>
          </p:cNvPr>
          <p:cNvSpPr txBox="1">
            <a:spLocks/>
          </p:cNvSpPr>
          <p:nvPr/>
        </p:nvSpPr>
        <p:spPr>
          <a:xfrm>
            <a:off x="1579563" y="2247256"/>
            <a:ext cx="9032875" cy="509114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>
            <a:lvl1pPr>
              <a:defRPr sz="3200" b="0" i="0">
                <a:solidFill>
                  <a:srgbClr val="9B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093470" marR="5080" indent="-1081405">
              <a:lnSpc>
                <a:spcPts val="3410"/>
              </a:lnSpc>
              <a:spcBef>
                <a:spcPts val="570"/>
              </a:spcBef>
            </a:pPr>
            <a:r>
              <a:rPr lang="en-US" kern="0" spc="315" dirty="0"/>
              <a:t>Boosting DNN Cold Inference on Devices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8683D1B-393F-3912-A3CA-318A78084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81187" y="3340535"/>
            <a:ext cx="8429625" cy="13076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068830" indent="-2056764" algn="ctr">
              <a:lnSpc>
                <a:spcPct val="100000"/>
              </a:lnSpc>
              <a:spcBef>
                <a:spcPts val="459"/>
              </a:spcBef>
            </a:pPr>
            <a:r>
              <a:rPr lang="en-US" b="1" spc="-5" dirty="0">
                <a:latin typeface="微软雅黑"/>
                <a:cs typeface="微软雅黑"/>
              </a:rPr>
              <a:t>R</a:t>
            </a:r>
            <a:r>
              <a:rPr lang="en-US" altLang="zh-CN" b="1" spc="-5" dirty="0">
                <a:latin typeface="微软雅黑"/>
                <a:cs typeface="微软雅黑"/>
              </a:rPr>
              <a:t>ongjie</a:t>
            </a:r>
            <a:r>
              <a:rPr b="1" spc="-5" dirty="0">
                <a:latin typeface="微软雅黑"/>
                <a:cs typeface="微软雅黑"/>
              </a:rPr>
              <a:t> </a:t>
            </a:r>
            <a:r>
              <a:rPr lang="en-US" b="1" spc="-5" dirty="0"/>
              <a:t>Yi</a:t>
            </a:r>
            <a:r>
              <a:rPr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pc="-5" dirty="0"/>
              <a:t>Ting Cao</a:t>
            </a:r>
            <a:r>
              <a:rPr sz="1650" spc="-97" baseline="25252" dirty="0"/>
              <a:t>2</a:t>
            </a:r>
            <a:r>
              <a:rPr sz="1700" spc="-65" dirty="0"/>
              <a:t>, </a:t>
            </a:r>
            <a:r>
              <a:rPr lang="de-DE" altLang="zh-CN" sz="1600" spc="-5" dirty="0"/>
              <a:t>Ao Zhou</a:t>
            </a:r>
            <a:r>
              <a:rPr sz="1650" baseline="25252" dirty="0"/>
              <a:t>1</a:t>
            </a:r>
            <a:r>
              <a:rPr sz="1700" dirty="0"/>
              <a:t>, </a:t>
            </a:r>
            <a:r>
              <a:rPr lang="de-DE" altLang="zh-CN" sz="1600" spc="-5" dirty="0"/>
              <a:t>Xiao Ma</a:t>
            </a:r>
            <a:r>
              <a:rPr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z="1600" spc="-5" dirty="0"/>
              <a:t>Shangguang Wang</a:t>
            </a:r>
            <a:r>
              <a:rPr lang="en-US" sz="1650" spc="-7" baseline="25252" dirty="0"/>
              <a:t>1</a:t>
            </a:r>
            <a:r>
              <a:rPr sz="1700" spc="-5" dirty="0"/>
              <a:t>, </a:t>
            </a:r>
            <a:r>
              <a:rPr lang="de-DE" altLang="zh-CN" sz="1600" spc="-5" dirty="0"/>
              <a:t>Mengwei Xu</a:t>
            </a:r>
            <a:r>
              <a:rPr sz="1650" baseline="25252" dirty="0"/>
              <a:t>1</a:t>
            </a:r>
            <a:endParaRPr lang="en-US" sz="1650" baseline="25252" dirty="0"/>
          </a:p>
          <a:p>
            <a:pPr marL="2068830" indent="-2056764">
              <a:lnSpc>
                <a:spcPct val="100000"/>
              </a:lnSpc>
              <a:spcBef>
                <a:spcPts val="459"/>
              </a:spcBef>
            </a:pPr>
            <a:endParaRPr lang="en-US" sz="2150" dirty="0">
              <a:latin typeface="Times New Roman"/>
              <a:cs typeface="Times New Roman"/>
            </a:endParaRPr>
          </a:p>
          <a:p>
            <a:pPr marL="537210" marR="527685" algn="ctr">
              <a:lnSpc>
                <a:spcPct val="117600"/>
              </a:lnSpc>
              <a:spcBef>
                <a:spcPts val="5"/>
              </a:spcBef>
            </a:pPr>
            <a:r>
              <a:rPr lang="en-US" sz="1650" spc="-7" baseline="25252" dirty="0"/>
              <a:t>1</a:t>
            </a:r>
            <a:r>
              <a:rPr lang="en-US" sz="1700" spc="-5" dirty="0"/>
              <a:t> </a:t>
            </a:r>
            <a:r>
              <a:rPr sz="1700" spc="-5" dirty="0"/>
              <a:t>State Key Laboratory of Networking and Switching Technology  </a:t>
            </a:r>
            <a:r>
              <a:rPr lang="en-US" sz="1650" baseline="25252" dirty="0"/>
              <a:t>2</a:t>
            </a:r>
            <a:r>
              <a:rPr lang="en-US" sz="1700" dirty="0"/>
              <a:t>Microsoft Research</a:t>
            </a:r>
            <a:endParaRPr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552DE-91B4-1F70-A2DB-473D08F5B1EC}"/>
              </a:ext>
            </a:extLst>
          </p:cNvPr>
          <p:cNvSpPr txBox="1"/>
          <p:nvPr/>
        </p:nvSpPr>
        <p:spPr>
          <a:xfrm>
            <a:off x="914400" y="1600200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tightly constrained hardware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fr-FR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volatile, multi-tenant(app) runtime environment</a:t>
            </a:r>
          </a:p>
          <a:p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C473355-4011-7B6B-53DD-BB5AD82DB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425" dirty="0"/>
              <a:t>Challenges of d</a:t>
            </a:r>
            <a:r>
              <a:rPr lang="en-US" sz="3600" spc="425" dirty="0"/>
              <a:t>eploying DNNs on devices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005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ice Assistants: What are they? - Review Guidelines">
            <a:extLst>
              <a:ext uri="{FF2B5EF4-FFF2-40B4-BE49-F238E27FC236}">
                <a16:creationId xmlns:a16="http://schemas.microsoft.com/office/drawing/2014/main" id="{62E65399-B7C9-DA29-1BAE-E0D966876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552DE-91B4-1F70-A2DB-473D08F5B1EC}"/>
              </a:ext>
            </a:extLst>
          </p:cNvPr>
          <p:cNvSpPr txBox="1"/>
          <p:nvPr/>
        </p:nvSpPr>
        <p:spPr>
          <a:xfrm>
            <a:off x="914400" y="1600200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altLang="zh-CN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tightly constrained hardware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fr-FR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volatile, multi-tenant(app) runtime environment</a:t>
            </a:r>
          </a:p>
          <a:p>
            <a:r>
              <a:rPr lang="fr-FR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endParaRPr lang="en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9A4C0-8017-D7D4-20CF-1670805505EE}"/>
              </a:ext>
            </a:extLst>
          </p:cNvPr>
          <p:cNvSpPr txBox="1"/>
          <p:nvPr/>
        </p:nvSpPr>
        <p:spPr>
          <a:xfrm>
            <a:off x="1066800" y="2905252"/>
            <a:ext cx="10287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For devices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limited memory,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inevitable to switch between multiple DNN inference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zh-CN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DNNs cannot always reside in device memory.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F1ABD80-25E9-C6A1-BCF2-32D4D45D7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455210"/>
            <a:ext cx="10665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425" dirty="0"/>
              <a:t>Challenges of d</a:t>
            </a:r>
            <a:r>
              <a:rPr lang="en-US" sz="3600" spc="425" dirty="0"/>
              <a:t>eploying DNNs on devices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9999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3"/>
    </mc:Choice>
    <mc:Fallback xmlns="">
      <p:transition spd="slow" advTm="6973"/>
    </mc:Fallback>
  </mc:AlternateContent>
  <p:extLst>
    <p:ext uri="{E180D4A7-C9FB-4DFB-919C-405C955672EB}">
      <p14:showEvtLst xmlns:p14="http://schemas.microsoft.com/office/powerpoint/2010/main">
        <p14:playEvt time="49" objId="5"/>
        <p14:stopEvt time="6600" objId="5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3711</TotalTime>
  <Words>5209</Words>
  <Application>Microsoft Office PowerPoint</Application>
  <PresentationFormat>宽屏</PresentationFormat>
  <Paragraphs>1612</Paragraphs>
  <Slides>73</Slides>
  <Notes>73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7" baseType="lpstr">
      <vt:lpstr>-apple-system</vt:lpstr>
      <vt:lpstr>Söhne</vt:lpstr>
      <vt:lpstr>等线</vt:lpstr>
      <vt:lpstr>微软雅黑</vt:lpstr>
      <vt:lpstr>Arial</vt:lpstr>
      <vt:lpstr>Calibri</vt:lpstr>
      <vt:lpstr>Cambria Math</vt:lpstr>
      <vt:lpstr>Candara</vt:lpstr>
      <vt:lpstr>Helvetica</vt:lpstr>
      <vt:lpstr>Microsoft Sans Serif</vt:lpstr>
      <vt:lpstr>Tahoma</vt:lpstr>
      <vt:lpstr>Times New Roman</vt:lpstr>
      <vt:lpstr>Wingdings</vt:lpstr>
      <vt:lpstr>Office Theme</vt:lpstr>
      <vt:lpstr>Boosting DNN Cold Inference on Edge Devices</vt:lpstr>
      <vt:lpstr>PowerPoint 演示文稿</vt:lpstr>
      <vt:lpstr>PowerPoint 演示文稿</vt:lpstr>
      <vt:lpstr>PowerPoint 演示文稿</vt:lpstr>
      <vt:lpstr>Challenges of deploying DNNs on devices</vt:lpstr>
      <vt:lpstr>PowerPoint 演示文稿</vt:lpstr>
      <vt:lpstr>Challenges of deploying DNNs on devices</vt:lpstr>
      <vt:lpstr>Challenges of deploying DNNs on devices</vt:lpstr>
      <vt:lpstr>Challenges of deploying DNNs on devices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Optimization Knobs#1: Kernel selection</vt:lpstr>
      <vt:lpstr>Optimization Knobs#1: Kernel selection</vt:lpstr>
      <vt:lpstr>Optimization Knobs#1: Kernel selection</vt:lpstr>
      <vt:lpstr>Optimization Knobs#2: Bypassed weights transformation</vt:lpstr>
      <vt:lpstr>Optimization Knobs#2: Bypassed weights transformation</vt:lpstr>
      <vt:lpstr>Optimization Knobs#3: Pipelined inference</vt:lpstr>
      <vt:lpstr>Optimization Knobs#3: Pipelined inference</vt:lpstr>
      <vt:lpstr>Optimization Knobs#3: Pipelined inference</vt:lpstr>
      <vt:lpstr>Optimization Knobs#3: Pipelined inference.</vt:lpstr>
      <vt:lpstr>PowerPoint 演示文稿</vt:lpstr>
      <vt:lpstr>PowerPoint 演示文稿</vt:lpstr>
      <vt:lpstr> Problem Formulation</vt:lpstr>
      <vt:lpstr> Problem Formulation</vt:lpstr>
      <vt:lpstr> Problem Formulation</vt:lpstr>
      <vt:lpstr> Problem Formulation</vt:lpstr>
      <vt:lpstr> Problem Formulation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Heuristic-Based Kernel Scheduler</vt:lpstr>
      <vt:lpstr>Evaluation: setting</vt:lpstr>
      <vt:lpstr>Evaluation: setting</vt:lpstr>
      <vt:lpstr>Evaluation: setting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end-to-end performance </vt:lpstr>
      <vt:lpstr>Evaluation: ablation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 DNN Cold Inference on Devices</dc:title>
  <dc:creator>rongjie yi</dc:creator>
  <cp:lastModifiedBy>yi rongjie</cp:lastModifiedBy>
  <cp:revision>299</cp:revision>
  <dcterms:created xsi:type="dcterms:W3CDTF">2023-05-17T09:03:33Z</dcterms:created>
  <dcterms:modified xsi:type="dcterms:W3CDTF">2023-06-21T07:08:27Z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2022-06-24T00:00:00Z</vt:filetime>
  </property>
  <property fmtid="{D5CDD505-2E9C-101B-9397-08002B2CF9AE}" pid="3" name="LastSaved">
    <vt:filetime>2023-05-17T00:00:00Z</vt:filetime>
  </property>
</Properties>
</file>